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57" r:id="rId5"/>
    <p:sldId id="258" r:id="rId6"/>
    <p:sldId id="265" r:id="rId7"/>
    <p:sldId id="259" r:id="rId8"/>
    <p:sldId id="260" r:id="rId9"/>
    <p:sldId id="261" r:id="rId10"/>
    <p:sldId id="264" r:id="rId11"/>
    <p:sldId id="262" r:id="rId12"/>
    <p:sldId id="263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CD5F85-371C-417A-B6A4-66C575449F01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9D53A0A-275D-488D-96AE-BEE1610F12AA}">
      <dgm:prSet phldrT="[文本]"/>
      <dgm:spPr/>
      <dgm:t>
        <a:bodyPr/>
        <a:lstStyle/>
        <a:p>
          <a:r>
            <a:rPr lang="en-US" altLang="zh-CN" dirty="0" smtClean="0"/>
            <a:t>Main Activity</a:t>
          </a:r>
          <a:endParaRPr lang="zh-CN" altLang="en-US" dirty="0"/>
        </a:p>
      </dgm:t>
    </dgm:pt>
    <dgm:pt modelId="{7527ACC6-ADC3-4DD1-B7D4-F76CC928C147}" type="parTrans" cxnId="{9AFA5728-3437-4099-9260-F76EAE127D70}">
      <dgm:prSet/>
      <dgm:spPr/>
      <dgm:t>
        <a:bodyPr/>
        <a:lstStyle/>
        <a:p>
          <a:endParaRPr lang="zh-CN" altLang="en-US"/>
        </a:p>
      </dgm:t>
    </dgm:pt>
    <dgm:pt modelId="{12854461-3BD2-46CF-B1BA-1A2868C3CF5B}" type="sibTrans" cxnId="{9AFA5728-3437-4099-9260-F76EAE127D70}">
      <dgm:prSet/>
      <dgm:spPr/>
      <dgm:t>
        <a:bodyPr/>
        <a:lstStyle/>
        <a:p>
          <a:endParaRPr lang="zh-CN" altLang="en-US"/>
        </a:p>
      </dgm:t>
    </dgm:pt>
    <dgm:pt modelId="{4B76CAEB-C9A8-4224-AC78-3730BD4E0E76}">
      <dgm:prSet phldrT="[文本]" custT="1"/>
      <dgm:spPr/>
      <dgm:t>
        <a:bodyPr/>
        <a:lstStyle/>
        <a:p>
          <a:r>
            <a:rPr lang="en-US" altLang="zh-CN" sz="2400" dirty="0" smtClean="0"/>
            <a:t>Network Manager</a:t>
          </a:r>
          <a:endParaRPr lang="zh-CN" altLang="en-US" sz="2400" dirty="0"/>
        </a:p>
      </dgm:t>
    </dgm:pt>
    <dgm:pt modelId="{640E204F-27AB-4852-BBED-7191D316CDDF}" type="parTrans" cxnId="{D1B3F326-7A62-419E-A05C-392642395A89}">
      <dgm:prSet/>
      <dgm:spPr/>
      <dgm:t>
        <a:bodyPr/>
        <a:lstStyle/>
        <a:p>
          <a:endParaRPr lang="zh-CN" altLang="en-US"/>
        </a:p>
      </dgm:t>
    </dgm:pt>
    <dgm:pt modelId="{BE5437F4-8A70-4CD8-9274-E218B8200660}" type="sibTrans" cxnId="{D1B3F326-7A62-419E-A05C-392642395A89}">
      <dgm:prSet/>
      <dgm:spPr/>
      <dgm:t>
        <a:bodyPr/>
        <a:lstStyle/>
        <a:p>
          <a:endParaRPr lang="zh-CN" altLang="en-US"/>
        </a:p>
      </dgm:t>
    </dgm:pt>
    <dgm:pt modelId="{114E00C3-D869-4257-A9C4-30CA27A1F86D}">
      <dgm:prSet phldrT="[文本]" custT="1"/>
      <dgm:spPr/>
      <dgm:t>
        <a:bodyPr/>
        <a:lstStyle/>
        <a:p>
          <a:r>
            <a:rPr lang="en-US" altLang="zh-CN" sz="1400" dirty="0" smtClean="0"/>
            <a:t>Join/Exit Network Group</a:t>
          </a:r>
          <a:endParaRPr lang="zh-CN" altLang="en-US" sz="1400" dirty="0"/>
        </a:p>
      </dgm:t>
    </dgm:pt>
    <dgm:pt modelId="{5886785B-5EF7-4B2A-9E5B-068DC65877C9}" type="parTrans" cxnId="{24FCC207-75FC-47FA-80EC-71879482A8AB}">
      <dgm:prSet/>
      <dgm:spPr/>
      <dgm:t>
        <a:bodyPr/>
        <a:lstStyle/>
        <a:p>
          <a:endParaRPr lang="zh-CN" altLang="en-US"/>
        </a:p>
      </dgm:t>
    </dgm:pt>
    <dgm:pt modelId="{BC85D4B3-1BC1-4A41-B5F3-E70F6F3AEF5D}" type="sibTrans" cxnId="{24FCC207-75FC-47FA-80EC-71879482A8AB}">
      <dgm:prSet/>
      <dgm:spPr/>
      <dgm:t>
        <a:bodyPr/>
        <a:lstStyle/>
        <a:p>
          <a:endParaRPr lang="zh-CN" altLang="en-US"/>
        </a:p>
      </dgm:t>
    </dgm:pt>
    <dgm:pt modelId="{1F1A49B5-DA3E-4B73-A51C-62936A445B10}">
      <dgm:prSet phldrT="[文本]" custT="1"/>
      <dgm:spPr/>
      <dgm:t>
        <a:bodyPr/>
        <a:lstStyle/>
        <a:p>
          <a:r>
            <a:rPr lang="en-US" altLang="zh-CN" sz="1200" dirty="0" smtClean="0"/>
            <a:t>Peer Register/ Unregister</a:t>
          </a:r>
        </a:p>
      </dgm:t>
    </dgm:pt>
    <dgm:pt modelId="{4DA165ED-02C8-4D90-A904-8FF44445F8CF}" type="parTrans" cxnId="{36D6FBA9-2C51-4E9E-B76F-C1802CF4A909}">
      <dgm:prSet/>
      <dgm:spPr/>
      <dgm:t>
        <a:bodyPr/>
        <a:lstStyle/>
        <a:p>
          <a:endParaRPr lang="zh-CN" altLang="en-US"/>
        </a:p>
      </dgm:t>
    </dgm:pt>
    <dgm:pt modelId="{863D0AC2-C983-4B89-9E11-AF7F996189EC}" type="sibTrans" cxnId="{36D6FBA9-2C51-4E9E-B76F-C1802CF4A909}">
      <dgm:prSet/>
      <dgm:spPr/>
      <dgm:t>
        <a:bodyPr/>
        <a:lstStyle/>
        <a:p>
          <a:endParaRPr lang="zh-CN" altLang="en-US"/>
        </a:p>
      </dgm:t>
    </dgm:pt>
    <dgm:pt modelId="{B965062A-5CBB-40BB-AA0C-EDFB6B33BDB5}">
      <dgm:prSet/>
      <dgm:spPr/>
      <dgm:t>
        <a:bodyPr/>
        <a:lstStyle/>
        <a:p>
          <a:r>
            <a:rPr lang="en-US" altLang="zh-CN" dirty="0" smtClean="0"/>
            <a:t>Browse Peer Activity</a:t>
          </a:r>
          <a:endParaRPr lang="zh-CN" altLang="en-US" dirty="0"/>
        </a:p>
      </dgm:t>
    </dgm:pt>
    <dgm:pt modelId="{E4823DF9-0F17-42A3-A71F-31FBF5C419EB}" type="parTrans" cxnId="{6F43D6D7-DFB6-42A7-9C9D-FC739A0A8553}">
      <dgm:prSet/>
      <dgm:spPr/>
      <dgm:t>
        <a:bodyPr/>
        <a:lstStyle/>
        <a:p>
          <a:endParaRPr lang="zh-CN" altLang="en-US"/>
        </a:p>
      </dgm:t>
    </dgm:pt>
    <dgm:pt modelId="{F89EEDEE-20CE-492D-96C6-37832736A316}" type="sibTrans" cxnId="{6F43D6D7-DFB6-42A7-9C9D-FC739A0A8553}">
      <dgm:prSet/>
      <dgm:spPr/>
      <dgm:t>
        <a:bodyPr/>
        <a:lstStyle/>
        <a:p>
          <a:endParaRPr lang="zh-CN" altLang="en-US"/>
        </a:p>
      </dgm:t>
    </dgm:pt>
    <dgm:pt modelId="{C05835F4-A5A5-404E-9C8A-8EEA35CE57D8}">
      <dgm:prSet custT="1"/>
      <dgm:spPr/>
      <dgm:t>
        <a:bodyPr/>
        <a:lstStyle/>
        <a:p>
          <a:r>
            <a:rPr lang="en-US" altLang="zh-CN" sz="2400" dirty="0" smtClean="0"/>
            <a:t>Peer Manager</a:t>
          </a:r>
          <a:endParaRPr lang="zh-CN" altLang="en-US" sz="2400" dirty="0"/>
        </a:p>
      </dgm:t>
    </dgm:pt>
    <dgm:pt modelId="{1DFA1E42-C6FB-4CC4-AB07-503F810556C4}" type="parTrans" cxnId="{2DC1AA3F-6044-48D3-986D-3A0E2A7B4E66}">
      <dgm:prSet/>
      <dgm:spPr/>
      <dgm:t>
        <a:bodyPr/>
        <a:lstStyle/>
        <a:p>
          <a:endParaRPr lang="zh-CN" altLang="en-US"/>
        </a:p>
      </dgm:t>
    </dgm:pt>
    <dgm:pt modelId="{3BB22D1F-19CE-4C16-B23E-6BEC1382D075}" type="sibTrans" cxnId="{2DC1AA3F-6044-48D3-986D-3A0E2A7B4E66}">
      <dgm:prSet/>
      <dgm:spPr/>
      <dgm:t>
        <a:bodyPr/>
        <a:lstStyle/>
        <a:p>
          <a:endParaRPr lang="zh-CN" altLang="en-US"/>
        </a:p>
      </dgm:t>
    </dgm:pt>
    <dgm:pt modelId="{7740E793-3C59-4B71-8F00-ACAFA1F7A4AF}">
      <dgm:prSet custT="1"/>
      <dgm:spPr/>
      <dgm:t>
        <a:bodyPr/>
        <a:lstStyle/>
        <a:p>
          <a:r>
            <a:rPr lang="en-US" altLang="zh-CN" sz="1600" dirty="0" smtClean="0"/>
            <a:t>Peer Info Details</a:t>
          </a:r>
          <a:endParaRPr lang="zh-CN" altLang="en-US" sz="1600" dirty="0"/>
        </a:p>
      </dgm:t>
    </dgm:pt>
    <dgm:pt modelId="{95A3FB81-076C-4691-A4BB-99DD21EE1C29}" type="parTrans" cxnId="{C41209A1-1F79-4068-9F0D-649ADD7E0581}">
      <dgm:prSet/>
      <dgm:spPr/>
      <dgm:t>
        <a:bodyPr/>
        <a:lstStyle/>
        <a:p>
          <a:endParaRPr lang="zh-CN" altLang="en-US"/>
        </a:p>
      </dgm:t>
    </dgm:pt>
    <dgm:pt modelId="{0320C7FB-F64F-47DA-8A4D-509614E9932A}" type="sibTrans" cxnId="{C41209A1-1F79-4068-9F0D-649ADD7E0581}">
      <dgm:prSet/>
      <dgm:spPr/>
      <dgm:t>
        <a:bodyPr/>
        <a:lstStyle/>
        <a:p>
          <a:endParaRPr lang="zh-CN" altLang="en-US"/>
        </a:p>
      </dgm:t>
    </dgm:pt>
    <dgm:pt modelId="{1C12E1C9-ED4E-4114-8E50-84E25866C8CE}">
      <dgm:prSet/>
      <dgm:spPr/>
      <dgm:t>
        <a:bodyPr/>
        <a:lstStyle/>
        <a:p>
          <a:r>
            <a:rPr lang="en-US" altLang="zh-CN" dirty="0" smtClean="0"/>
            <a:t>File Download Activity</a:t>
          </a:r>
          <a:endParaRPr lang="zh-CN" altLang="en-US" dirty="0"/>
        </a:p>
      </dgm:t>
    </dgm:pt>
    <dgm:pt modelId="{CCD9B0F9-54A6-43AB-A1BA-E87F3279D9F2}" type="sibTrans" cxnId="{70B0DDAF-0140-4BEA-94BA-F485B7326D60}">
      <dgm:prSet/>
      <dgm:spPr/>
      <dgm:t>
        <a:bodyPr/>
        <a:lstStyle/>
        <a:p>
          <a:endParaRPr lang="zh-CN" altLang="en-US"/>
        </a:p>
      </dgm:t>
    </dgm:pt>
    <dgm:pt modelId="{FC9B1EE1-1B45-4866-B5BE-1CCF921A4601}" type="parTrans" cxnId="{70B0DDAF-0140-4BEA-94BA-F485B7326D60}">
      <dgm:prSet/>
      <dgm:spPr/>
      <dgm:t>
        <a:bodyPr/>
        <a:lstStyle/>
        <a:p>
          <a:endParaRPr lang="zh-CN" altLang="en-US"/>
        </a:p>
      </dgm:t>
    </dgm:pt>
    <dgm:pt modelId="{02513FE5-41A6-4317-8D2F-8D8118A3B607}">
      <dgm:prSet custT="1"/>
      <dgm:spPr/>
      <dgm:t>
        <a:bodyPr/>
        <a:lstStyle/>
        <a:p>
          <a:r>
            <a:rPr lang="en-US" altLang="zh-CN" sz="1600" dirty="0" smtClean="0"/>
            <a:t>File List</a:t>
          </a:r>
          <a:endParaRPr lang="zh-CN" altLang="en-US" sz="1600" dirty="0"/>
        </a:p>
      </dgm:t>
    </dgm:pt>
    <dgm:pt modelId="{9A955A70-CEFB-4726-8190-35620A4D0077}" type="parTrans" cxnId="{487D4361-E1F8-4C3B-838C-CC359BAD727F}">
      <dgm:prSet/>
      <dgm:spPr/>
      <dgm:t>
        <a:bodyPr/>
        <a:lstStyle/>
        <a:p>
          <a:endParaRPr lang="zh-CN" altLang="en-US"/>
        </a:p>
      </dgm:t>
    </dgm:pt>
    <dgm:pt modelId="{F35ED76B-DFE6-4196-ACDB-673512E51B93}" type="sibTrans" cxnId="{487D4361-E1F8-4C3B-838C-CC359BAD727F}">
      <dgm:prSet/>
      <dgm:spPr/>
      <dgm:t>
        <a:bodyPr/>
        <a:lstStyle/>
        <a:p>
          <a:endParaRPr lang="zh-CN" altLang="en-US"/>
        </a:p>
      </dgm:t>
    </dgm:pt>
    <dgm:pt modelId="{29F15EF9-1183-4DF6-89F5-697B19CE3D98}">
      <dgm:prSet custT="1"/>
      <dgm:spPr/>
      <dgm:t>
        <a:bodyPr/>
        <a:lstStyle/>
        <a:p>
          <a:r>
            <a:rPr lang="en-US" altLang="zh-CN" sz="1200" dirty="0" smtClean="0"/>
            <a:t>File Fragments Receiver</a:t>
          </a:r>
          <a:endParaRPr lang="zh-CN" altLang="en-US" sz="1200" dirty="0"/>
        </a:p>
      </dgm:t>
    </dgm:pt>
    <dgm:pt modelId="{2C3D4092-D174-400C-AE45-7EC24948CDBF}" type="parTrans" cxnId="{F0D1950A-550E-4D5E-9931-2176FD3BCC92}">
      <dgm:prSet/>
      <dgm:spPr/>
      <dgm:t>
        <a:bodyPr/>
        <a:lstStyle/>
        <a:p>
          <a:endParaRPr lang="zh-CN" altLang="en-US"/>
        </a:p>
      </dgm:t>
    </dgm:pt>
    <dgm:pt modelId="{F309AD50-FFE6-4337-A8D9-E4FFFCE68E97}" type="sibTrans" cxnId="{F0D1950A-550E-4D5E-9931-2176FD3BCC92}">
      <dgm:prSet/>
      <dgm:spPr/>
      <dgm:t>
        <a:bodyPr/>
        <a:lstStyle/>
        <a:p>
          <a:endParaRPr lang="zh-CN" altLang="en-US"/>
        </a:p>
      </dgm:t>
    </dgm:pt>
    <dgm:pt modelId="{D1AA1390-01A3-4222-A368-8CFA588C46F8}">
      <dgm:prSet custT="1"/>
      <dgm:spPr/>
      <dgm:t>
        <a:bodyPr/>
        <a:lstStyle/>
        <a:p>
          <a:r>
            <a:rPr lang="en-US" altLang="zh-CN" sz="1600" dirty="0" smtClean="0"/>
            <a:t>Peer List</a:t>
          </a:r>
          <a:endParaRPr lang="zh-CN" altLang="en-US" sz="1600" dirty="0"/>
        </a:p>
      </dgm:t>
    </dgm:pt>
    <dgm:pt modelId="{D862E674-2E4E-4E6F-B390-38E367DD69F0}" type="parTrans" cxnId="{14409678-525F-459D-A3CA-08996CC76BA4}">
      <dgm:prSet/>
      <dgm:spPr/>
      <dgm:t>
        <a:bodyPr/>
        <a:lstStyle/>
        <a:p>
          <a:endParaRPr lang="zh-CN" altLang="en-US"/>
        </a:p>
      </dgm:t>
    </dgm:pt>
    <dgm:pt modelId="{E700FC8C-D9ED-4C14-B336-08ADFB1512AF}" type="sibTrans" cxnId="{14409678-525F-459D-A3CA-08996CC76BA4}">
      <dgm:prSet/>
      <dgm:spPr/>
      <dgm:t>
        <a:bodyPr/>
        <a:lstStyle/>
        <a:p>
          <a:endParaRPr lang="zh-CN" altLang="en-US"/>
        </a:p>
      </dgm:t>
    </dgm:pt>
    <dgm:pt modelId="{C0FC5A3D-AE41-48A8-A0AF-035BDC0CD264}">
      <dgm:prSet custT="1"/>
      <dgm:spPr/>
      <dgm:t>
        <a:bodyPr/>
        <a:lstStyle/>
        <a:p>
          <a:r>
            <a:rPr lang="en-US" altLang="zh-CN" sz="1000" dirty="0" smtClean="0"/>
            <a:t>Downloading </a:t>
          </a:r>
          <a:r>
            <a:rPr lang="en-US" altLang="zh-CN" sz="1000" dirty="0" err="1" smtClean="0"/>
            <a:t>config</a:t>
          </a:r>
          <a:endParaRPr lang="zh-CN" altLang="en-US" sz="1000" dirty="0"/>
        </a:p>
      </dgm:t>
    </dgm:pt>
    <dgm:pt modelId="{E3174C13-833C-4BC8-9635-5E25A9F1F5F4}" type="parTrans" cxnId="{11A6A2A3-16CD-4B85-BA93-196C971423A6}">
      <dgm:prSet/>
      <dgm:spPr/>
      <dgm:t>
        <a:bodyPr/>
        <a:lstStyle/>
        <a:p>
          <a:endParaRPr lang="zh-CN" altLang="en-US"/>
        </a:p>
      </dgm:t>
    </dgm:pt>
    <dgm:pt modelId="{58BD80F1-24AC-4303-BC44-5E08F0E81EA4}" type="sibTrans" cxnId="{11A6A2A3-16CD-4B85-BA93-196C971423A6}">
      <dgm:prSet/>
      <dgm:spPr/>
      <dgm:t>
        <a:bodyPr/>
        <a:lstStyle/>
        <a:p>
          <a:endParaRPr lang="zh-CN" altLang="en-US"/>
        </a:p>
      </dgm:t>
    </dgm:pt>
    <dgm:pt modelId="{2E4B0D93-D0E1-48D8-8526-B37ACAE7B43C}">
      <dgm:prSet custT="1"/>
      <dgm:spPr/>
      <dgm:t>
        <a:bodyPr/>
        <a:lstStyle/>
        <a:p>
          <a:pPr algn="ctr"/>
          <a:r>
            <a:rPr lang="en-US" altLang="zh-CN" sz="1400" dirty="0" smtClean="0"/>
            <a:t>File Request Message</a:t>
          </a:r>
          <a:endParaRPr lang="zh-CN" altLang="en-US" sz="1400" dirty="0"/>
        </a:p>
      </dgm:t>
    </dgm:pt>
    <dgm:pt modelId="{8B0A0FB0-5195-40A9-BB48-775130108E1E}" type="parTrans" cxnId="{A3A64F18-64E0-479E-BADA-E0AF8A50C870}">
      <dgm:prSet/>
      <dgm:spPr/>
      <dgm:t>
        <a:bodyPr/>
        <a:lstStyle/>
        <a:p>
          <a:endParaRPr lang="zh-CN" altLang="en-US"/>
        </a:p>
      </dgm:t>
    </dgm:pt>
    <dgm:pt modelId="{38E467C7-8599-414A-B96E-2E15F0CA2035}" type="sibTrans" cxnId="{A3A64F18-64E0-479E-BADA-E0AF8A50C870}">
      <dgm:prSet/>
      <dgm:spPr/>
      <dgm:t>
        <a:bodyPr/>
        <a:lstStyle/>
        <a:p>
          <a:endParaRPr lang="zh-CN" altLang="en-US"/>
        </a:p>
      </dgm:t>
    </dgm:pt>
    <dgm:pt modelId="{C2C4B17A-54C3-439B-8D1E-B707270050AC}">
      <dgm:prSet/>
      <dgm:spPr/>
      <dgm:t>
        <a:bodyPr/>
        <a:lstStyle/>
        <a:p>
          <a:r>
            <a:rPr lang="en-US" altLang="zh-CN" dirty="0" smtClean="0"/>
            <a:t>File Transfer Protocol</a:t>
          </a:r>
          <a:endParaRPr lang="zh-CN" altLang="en-US" dirty="0"/>
        </a:p>
      </dgm:t>
    </dgm:pt>
    <dgm:pt modelId="{51CE602C-90A6-4373-9F6C-6145A221DD25}" type="parTrans" cxnId="{43319EEB-A6B3-40B3-9463-3BF5E882D071}">
      <dgm:prSet/>
      <dgm:spPr/>
      <dgm:t>
        <a:bodyPr/>
        <a:lstStyle/>
        <a:p>
          <a:endParaRPr lang="zh-CN" altLang="en-US"/>
        </a:p>
      </dgm:t>
    </dgm:pt>
    <dgm:pt modelId="{3BDE03B3-AB3C-4897-ABB5-2F2A2E956560}" type="sibTrans" cxnId="{43319EEB-A6B3-40B3-9463-3BF5E882D071}">
      <dgm:prSet/>
      <dgm:spPr/>
      <dgm:t>
        <a:bodyPr/>
        <a:lstStyle/>
        <a:p>
          <a:endParaRPr lang="zh-CN" altLang="en-US"/>
        </a:p>
      </dgm:t>
    </dgm:pt>
    <dgm:pt modelId="{41B41DB8-83DA-42F0-B0EA-57B01F9A8980}" type="pres">
      <dgm:prSet presAssocID="{4CCD5F85-371C-417A-B6A4-66C575449F0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0293DF1C-AFB3-4F74-AB7D-24736ECB748A}" type="pres">
      <dgm:prSet presAssocID="{99D53A0A-275D-488D-96AE-BEE1610F12AA}" presName="vertOne" presStyleCnt="0"/>
      <dgm:spPr/>
    </dgm:pt>
    <dgm:pt modelId="{77513857-2998-44BC-A67B-931780095509}" type="pres">
      <dgm:prSet presAssocID="{99D53A0A-275D-488D-96AE-BEE1610F12AA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2C920BD-0C04-4927-A0E1-BA858C731B4B}" type="pres">
      <dgm:prSet presAssocID="{99D53A0A-275D-488D-96AE-BEE1610F12AA}" presName="parTransOne" presStyleCnt="0"/>
      <dgm:spPr/>
    </dgm:pt>
    <dgm:pt modelId="{C53B50ED-244E-4102-B1E9-109B81222AB7}" type="pres">
      <dgm:prSet presAssocID="{99D53A0A-275D-488D-96AE-BEE1610F12AA}" presName="horzOne" presStyleCnt="0"/>
      <dgm:spPr/>
    </dgm:pt>
    <dgm:pt modelId="{24E33CDF-99CC-45CC-85BE-B18D155DBAB5}" type="pres">
      <dgm:prSet presAssocID="{4B76CAEB-C9A8-4224-AC78-3730BD4E0E76}" presName="vertTwo" presStyleCnt="0"/>
      <dgm:spPr/>
    </dgm:pt>
    <dgm:pt modelId="{82821F9F-396F-42ED-BBFB-E681A2128E3A}" type="pres">
      <dgm:prSet presAssocID="{4B76CAEB-C9A8-4224-AC78-3730BD4E0E76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0FF1A39-B2A3-42D5-8EC8-9933AD89E781}" type="pres">
      <dgm:prSet presAssocID="{4B76CAEB-C9A8-4224-AC78-3730BD4E0E76}" presName="parTransTwo" presStyleCnt="0"/>
      <dgm:spPr/>
    </dgm:pt>
    <dgm:pt modelId="{2D932708-F9AD-4F3A-8AF9-E458AF3A9A9F}" type="pres">
      <dgm:prSet presAssocID="{4B76CAEB-C9A8-4224-AC78-3730BD4E0E76}" presName="horzTwo" presStyleCnt="0"/>
      <dgm:spPr/>
    </dgm:pt>
    <dgm:pt modelId="{2D290D68-5971-4F75-8A3E-36EB0CD0DDF0}" type="pres">
      <dgm:prSet presAssocID="{114E00C3-D869-4257-A9C4-30CA27A1F86D}" presName="vertThree" presStyleCnt="0"/>
      <dgm:spPr/>
    </dgm:pt>
    <dgm:pt modelId="{69E79D8A-7CB8-457B-ADED-0826509AD38C}" type="pres">
      <dgm:prSet presAssocID="{114E00C3-D869-4257-A9C4-30CA27A1F86D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2114BE9-2F38-4FA6-9D54-5BB1396373D8}" type="pres">
      <dgm:prSet presAssocID="{114E00C3-D869-4257-A9C4-30CA27A1F86D}" presName="horzThree" presStyleCnt="0"/>
      <dgm:spPr/>
    </dgm:pt>
    <dgm:pt modelId="{A1E1EF90-1AEC-4B5D-9C7F-CD5FF7A07CF4}" type="pres">
      <dgm:prSet presAssocID="{BC85D4B3-1BC1-4A41-B5F3-E70F6F3AEF5D}" presName="sibSpaceThree" presStyleCnt="0"/>
      <dgm:spPr/>
    </dgm:pt>
    <dgm:pt modelId="{61749EB5-2DD0-4946-B9F9-5ACC068F4E5E}" type="pres">
      <dgm:prSet presAssocID="{1F1A49B5-DA3E-4B73-A51C-62936A445B10}" presName="vertThree" presStyleCnt="0"/>
      <dgm:spPr/>
    </dgm:pt>
    <dgm:pt modelId="{EAB50219-C003-4E87-9CBD-4EDBCF4F4F4F}" type="pres">
      <dgm:prSet presAssocID="{1F1A49B5-DA3E-4B73-A51C-62936A445B10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DC13D93-CA6F-498D-8BF9-C22743685976}" type="pres">
      <dgm:prSet presAssocID="{1F1A49B5-DA3E-4B73-A51C-62936A445B10}" presName="horzThree" presStyleCnt="0"/>
      <dgm:spPr/>
    </dgm:pt>
    <dgm:pt modelId="{6FCEA226-1467-403E-86B5-3EA1A1597462}" type="pres">
      <dgm:prSet presAssocID="{12854461-3BD2-46CF-B1BA-1A2868C3CF5B}" presName="sibSpaceOne" presStyleCnt="0"/>
      <dgm:spPr/>
    </dgm:pt>
    <dgm:pt modelId="{3FF7CE7F-183C-411E-A636-E18B3AB79CF2}" type="pres">
      <dgm:prSet presAssocID="{B965062A-5CBB-40BB-AA0C-EDFB6B33BDB5}" presName="vertOne" presStyleCnt="0"/>
      <dgm:spPr/>
    </dgm:pt>
    <dgm:pt modelId="{6D5CBDA4-6F85-4FE3-A16F-11BD049CEC02}" type="pres">
      <dgm:prSet presAssocID="{B965062A-5CBB-40BB-AA0C-EDFB6B33BDB5}" presName="txOne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010F55E-F6EF-4562-958B-D7CFC260DBAA}" type="pres">
      <dgm:prSet presAssocID="{B965062A-5CBB-40BB-AA0C-EDFB6B33BDB5}" presName="parTransOne" presStyleCnt="0"/>
      <dgm:spPr/>
    </dgm:pt>
    <dgm:pt modelId="{F7AD15EC-313C-46D5-A0CA-5EA6E2CA3DE0}" type="pres">
      <dgm:prSet presAssocID="{B965062A-5CBB-40BB-AA0C-EDFB6B33BDB5}" presName="horzOne" presStyleCnt="0"/>
      <dgm:spPr/>
    </dgm:pt>
    <dgm:pt modelId="{F72859DF-50C6-4D0C-AC88-F74390F8E21F}" type="pres">
      <dgm:prSet presAssocID="{C05835F4-A5A5-404E-9C8A-8EEA35CE57D8}" presName="vertTwo" presStyleCnt="0"/>
      <dgm:spPr/>
    </dgm:pt>
    <dgm:pt modelId="{6F7F63C3-D829-48BF-9BBD-909C3C9282B8}" type="pres">
      <dgm:prSet presAssocID="{C05835F4-A5A5-404E-9C8A-8EEA35CE57D8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4C85F7E1-3BBE-455D-9594-4C4871377ED7}" type="pres">
      <dgm:prSet presAssocID="{C05835F4-A5A5-404E-9C8A-8EEA35CE57D8}" presName="parTransTwo" presStyleCnt="0"/>
      <dgm:spPr/>
    </dgm:pt>
    <dgm:pt modelId="{E8B98A97-5B98-44BC-A14D-1AC4D85BA737}" type="pres">
      <dgm:prSet presAssocID="{C05835F4-A5A5-404E-9C8A-8EEA35CE57D8}" presName="horzTwo" presStyleCnt="0"/>
      <dgm:spPr/>
    </dgm:pt>
    <dgm:pt modelId="{A4276761-5120-4014-A1A7-B750C07F6069}" type="pres">
      <dgm:prSet presAssocID="{D1AA1390-01A3-4222-A368-8CFA588C46F8}" presName="vertThree" presStyleCnt="0"/>
      <dgm:spPr/>
    </dgm:pt>
    <dgm:pt modelId="{A9090AD6-D93A-4D90-80F2-E721C5FF22D8}" type="pres">
      <dgm:prSet presAssocID="{D1AA1390-01A3-4222-A368-8CFA588C46F8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A9A9D680-1E5C-4782-95FB-4D0F311096A1}" type="pres">
      <dgm:prSet presAssocID="{D1AA1390-01A3-4222-A368-8CFA588C46F8}" presName="horzThree" presStyleCnt="0"/>
      <dgm:spPr/>
    </dgm:pt>
    <dgm:pt modelId="{AB5B4AED-23F5-4354-99BA-83ED0BA659DA}" type="pres">
      <dgm:prSet presAssocID="{E700FC8C-D9ED-4C14-B336-08ADFB1512AF}" presName="sibSpaceThree" presStyleCnt="0"/>
      <dgm:spPr/>
    </dgm:pt>
    <dgm:pt modelId="{A07B5C3F-B2C3-4309-91F9-580D49CC9A5F}" type="pres">
      <dgm:prSet presAssocID="{7740E793-3C59-4B71-8F00-ACAFA1F7A4AF}" presName="vertThree" presStyleCnt="0"/>
      <dgm:spPr/>
    </dgm:pt>
    <dgm:pt modelId="{4E45BF7E-DD9E-4184-A31D-D45A030B5ED5}" type="pres">
      <dgm:prSet presAssocID="{7740E793-3C59-4B71-8F00-ACAFA1F7A4AF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F90EE84B-3CEF-4365-AC5F-1736B5BD793D}" type="pres">
      <dgm:prSet presAssocID="{7740E793-3C59-4B71-8F00-ACAFA1F7A4AF}" presName="horzThree" presStyleCnt="0"/>
      <dgm:spPr/>
    </dgm:pt>
    <dgm:pt modelId="{D464B61B-C825-4978-802A-0351DDDE5D8F}" type="pres">
      <dgm:prSet presAssocID="{0320C7FB-F64F-47DA-8A4D-509614E9932A}" presName="sibSpaceThree" presStyleCnt="0"/>
      <dgm:spPr/>
    </dgm:pt>
    <dgm:pt modelId="{B527B301-BDC6-4479-9D10-D67F0CA851CC}" type="pres">
      <dgm:prSet presAssocID="{02513FE5-41A6-4317-8D2F-8D8118A3B607}" presName="vertThree" presStyleCnt="0"/>
      <dgm:spPr/>
    </dgm:pt>
    <dgm:pt modelId="{F5A42BE9-2186-4528-93D2-E0546FCF7E83}" type="pres">
      <dgm:prSet presAssocID="{02513FE5-41A6-4317-8D2F-8D8118A3B607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1C89C93-E374-4465-A794-160B8B7056F4}" type="pres">
      <dgm:prSet presAssocID="{02513FE5-41A6-4317-8D2F-8D8118A3B607}" presName="horzThree" presStyleCnt="0"/>
      <dgm:spPr/>
    </dgm:pt>
    <dgm:pt modelId="{319D9D14-709D-494B-BDBF-D50BF3D31B15}" type="pres">
      <dgm:prSet presAssocID="{F89EEDEE-20CE-492D-96C6-37832736A316}" presName="sibSpaceOne" presStyleCnt="0"/>
      <dgm:spPr/>
    </dgm:pt>
    <dgm:pt modelId="{4598A457-0A2D-4269-B7A8-45CB24449E32}" type="pres">
      <dgm:prSet presAssocID="{1C12E1C9-ED4E-4114-8E50-84E25866C8CE}" presName="vertOne" presStyleCnt="0"/>
      <dgm:spPr/>
    </dgm:pt>
    <dgm:pt modelId="{5F434629-FA90-458E-99A7-E96CBBA4D784}" type="pres">
      <dgm:prSet presAssocID="{1C12E1C9-ED4E-4114-8E50-84E25866C8CE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06EF347-77CF-4F4F-BB2D-39703444ABCF}" type="pres">
      <dgm:prSet presAssocID="{1C12E1C9-ED4E-4114-8E50-84E25866C8CE}" presName="parTransOne" presStyleCnt="0"/>
      <dgm:spPr/>
    </dgm:pt>
    <dgm:pt modelId="{B81943DE-91C4-46FE-A381-EA891D910848}" type="pres">
      <dgm:prSet presAssocID="{1C12E1C9-ED4E-4114-8E50-84E25866C8CE}" presName="horzOne" presStyleCnt="0"/>
      <dgm:spPr/>
    </dgm:pt>
    <dgm:pt modelId="{67C080D3-37D0-4D44-8644-6F5601E429D7}" type="pres">
      <dgm:prSet presAssocID="{2E4B0D93-D0E1-48D8-8526-B37ACAE7B43C}" presName="vertTwo" presStyleCnt="0"/>
      <dgm:spPr/>
    </dgm:pt>
    <dgm:pt modelId="{D415ECC6-6753-4BD7-9860-DD2341F43D9B}" type="pres">
      <dgm:prSet presAssocID="{2E4B0D93-D0E1-48D8-8526-B37ACAE7B43C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E3C02E3-CAB0-4674-A426-3437715F65C9}" type="pres">
      <dgm:prSet presAssocID="{2E4B0D93-D0E1-48D8-8526-B37ACAE7B43C}" presName="horzTwo" presStyleCnt="0"/>
      <dgm:spPr/>
    </dgm:pt>
    <dgm:pt modelId="{B2717A32-39ED-4F8B-8C2B-16A4268EFB45}" type="pres">
      <dgm:prSet presAssocID="{38E467C7-8599-414A-B96E-2E15F0CA2035}" presName="sibSpaceTwo" presStyleCnt="0"/>
      <dgm:spPr/>
    </dgm:pt>
    <dgm:pt modelId="{6DBB4574-2379-4FC3-916A-080BF994BC62}" type="pres">
      <dgm:prSet presAssocID="{29F15EF9-1183-4DF6-89F5-697B19CE3D98}" presName="vertTwo" presStyleCnt="0"/>
      <dgm:spPr/>
    </dgm:pt>
    <dgm:pt modelId="{1804648F-D6B7-4383-965A-6D4965D566D0}" type="pres">
      <dgm:prSet presAssocID="{29F15EF9-1183-4DF6-89F5-697B19CE3D98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3663F78-DD41-439C-B194-4FB368E5FDBC}" type="pres">
      <dgm:prSet presAssocID="{29F15EF9-1183-4DF6-89F5-697B19CE3D98}" presName="horzTwo" presStyleCnt="0"/>
      <dgm:spPr/>
    </dgm:pt>
    <dgm:pt modelId="{43D2016C-AF16-4466-9101-4AE31E4DC855}" type="pres">
      <dgm:prSet presAssocID="{F309AD50-FFE6-4337-A8D9-E4FFFCE68E97}" presName="sibSpaceTwo" presStyleCnt="0"/>
      <dgm:spPr/>
    </dgm:pt>
    <dgm:pt modelId="{B04BFC37-4B10-4AFA-BEF6-5B7D4D0163C4}" type="pres">
      <dgm:prSet presAssocID="{C0FC5A3D-AE41-48A8-A0AF-035BDC0CD264}" presName="vertTwo" presStyleCnt="0"/>
      <dgm:spPr/>
    </dgm:pt>
    <dgm:pt modelId="{C46349F3-B084-42BB-A2C0-E3529FD016DA}" type="pres">
      <dgm:prSet presAssocID="{C0FC5A3D-AE41-48A8-A0AF-035BDC0CD264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0D14310B-4D03-427F-8F89-B4F78C1A84E2}" type="pres">
      <dgm:prSet presAssocID="{C0FC5A3D-AE41-48A8-A0AF-035BDC0CD264}" presName="horzTwo" presStyleCnt="0"/>
      <dgm:spPr/>
    </dgm:pt>
    <dgm:pt modelId="{0DF66C92-8BC8-4941-8C45-7A6A3751A0FC}" type="pres">
      <dgm:prSet presAssocID="{58BD80F1-24AC-4303-BC44-5E08F0E81EA4}" presName="sibSpaceTwo" presStyleCnt="0"/>
      <dgm:spPr/>
    </dgm:pt>
    <dgm:pt modelId="{8A0ADE1D-27FE-4D8E-A09F-8534E1365E79}" type="pres">
      <dgm:prSet presAssocID="{C2C4B17A-54C3-439B-8D1E-B707270050AC}" presName="vertTwo" presStyleCnt="0"/>
      <dgm:spPr/>
    </dgm:pt>
    <dgm:pt modelId="{D7013F15-505C-4F93-B093-EE42262B554E}" type="pres">
      <dgm:prSet presAssocID="{C2C4B17A-54C3-439B-8D1E-B707270050AC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6D9D2E36-C632-424F-8B2C-30F9585B426B}" type="pres">
      <dgm:prSet presAssocID="{C2C4B17A-54C3-439B-8D1E-B707270050AC}" presName="horzTwo" presStyleCnt="0"/>
      <dgm:spPr/>
    </dgm:pt>
  </dgm:ptLst>
  <dgm:cxnLst>
    <dgm:cxn modelId="{43319EEB-A6B3-40B3-9463-3BF5E882D071}" srcId="{1C12E1C9-ED4E-4114-8E50-84E25866C8CE}" destId="{C2C4B17A-54C3-439B-8D1E-B707270050AC}" srcOrd="3" destOrd="0" parTransId="{51CE602C-90A6-4373-9F6C-6145A221DD25}" sibTransId="{3BDE03B3-AB3C-4897-ABB5-2F2A2E956560}"/>
    <dgm:cxn modelId="{1CF6171A-6112-4B51-B4AA-2F26EEB3ED67}" type="presOf" srcId="{B965062A-5CBB-40BB-AA0C-EDFB6B33BDB5}" destId="{6D5CBDA4-6F85-4FE3-A16F-11BD049CEC02}" srcOrd="0" destOrd="0" presId="urn:microsoft.com/office/officeart/2005/8/layout/hierarchy4"/>
    <dgm:cxn modelId="{DA805EAD-9ACA-4736-A7BF-8B8CCFAA6213}" type="presOf" srcId="{4B76CAEB-C9A8-4224-AC78-3730BD4E0E76}" destId="{82821F9F-396F-42ED-BBFB-E681A2128E3A}" srcOrd="0" destOrd="0" presId="urn:microsoft.com/office/officeart/2005/8/layout/hierarchy4"/>
    <dgm:cxn modelId="{86375869-E8AA-4D63-B49E-947AA632511F}" type="presOf" srcId="{29F15EF9-1183-4DF6-89F5-697B19CE3D98}" destId="{1804648F-D6B7-4383-965A-6D4965D566D0}" srcOrd="0" destOrd="0" presId="urn:microsoft.com/office/officeart/2005/8/layout/hierarchy4"/>
    <dgm:cxn modelId="{6C579008-ADC0-4DCE-A5B2-C13E5EBED7CF}" type="presOf" srcId="{2E4B0D93-D0E1-48D8-8526-B37ACAE7B43C}" destId="{D415ECC6-6753-4BD7-9860-DD2341F43D9B}" srcOrd="0" destOrd="0" presId="urn:microsoft.com/office/officeart/2005/8/layout/hierarchy4"/>
    <dgm:cxn modelId="{51627584-09C3-4656-A3C4-6C4F42D65B56}" type="presOf" srcId="{114E00C3-D869-4257-A9C4-30CA27A1F86D}" destId="{69E79D8A-7CB8-457B-ADED-0826509AD38C}" srcOrd="0" destOrd="0" presId="urn:microsoft.com/office/officeart/2005/8/layout/hierarchy4"/>
    <dgm:cxn modelId="{B6E0A33F-0F8A-4907-99D7-ACF14F740BF9}" type="presOf" srcId="{1C12E1C9-ED4E-4114-8E50-84E25866C8CE}" destId="{5F434629-FA90-458E-99A7-E96CBBA4D784}" srcOrd="0" destOrd="0" presId="urn:microsoft.com/office/officeart/2005/8/layout/hierarchy4"/>
    <dgm:cxn modelId="{84E4DF6B-991D-480E-88FA-6B9919F6B23F}" type="presOf" srcId="{7740E793-3C59-4B71-8F00-ACAFA1F7A4AF}" destId="{4E45BF7E-DD9E-4184-A31D-D45A030B5ED5}" srcOrd="0" destOrd="0" presId="urn:microsoft.com/office/officeart/2005/8/layout/hierarchy4"/>
    <dgm:cxn modelId="{F0D1950A-550E-4D5E-9931-2176FD3BCC92}" srcId="{1C12E1C9-ED4E-4114-8E50-84E25866C8CE}" destId="{29F15EF9-1183-4DF6-89F5-697B19CE3D98}" srcOrd="1" destOrd="0" parTransId="{2C3D4092-D174-400C-AE45-7EC24948CDBF}" sibTransId="{F309AD50-FFE6-4337-A8D9-E4FFFCE68E97}"/>
    <dgm:cxn modelId="{39F56311-E079-4141-A335-E12A0AA224BC}" type="presOf" srcId="{99D53A0A-275D-488D-96AE-BEE1610F12AA}" destId="{77513857-2998-44BC-A67B-931780095509}" srcOrd="0" destOrd="0" presId="urn:microsoft.com/office/officeart/2005/8/layout/hierarchy4"/>
    <dgm:cxn modelId="{14409678-525F-459D-A3CA-08996CC76BA4}" srcId="{C05835F4-A5A5-404E-9C8A-8EEA35CE57D8}" destId="{D1AA1390-01A3-4222-A368-8CFA588C46F8}" srcOrd="0" destOrd="0" parTransId="{D862E674-2E4E-4E6F-B390-38E367DD69F0}" sibTransId="{E700FC8C-D9ED-4C14-B336-08ADFB1512AF}"/>
    <dgm:cxn modelId="{9AFA5728-3437-4099-9260-F76EAE127D70}" srcId="{4CCD5F85-371C-417A-B6A4-66C575449F01}" destId="{99D53A0A-275D-488D-96AE-BEE1610F12AA}" srcOrd="0" destOrd="0" parTransId="{7527ACC6-ADC3-4DD1-B7D4-F76CC928C147}" sibTransId="{12854461-3BD2-46CF-B1BA-1A2868C3CF5B}"/>
    <dgm:cxn modelId="{33CCE96B-F2CE-455E-88CD-2B70FE5D3872}" type="presOf" srcId="{02513FE5-41A6-4317-8D2F-8D8118A3B607}" destId="{F5A42BE9-2186-4528-93D2-E0546FCF7E83}" srcOrd="0" destOrd="0" presId="urn:microsoft.com/office/officeart/2005/8/layout/hierarchy4"/>
    <dgm:cxn modelId="{11A6A2A3-16CD-4B85-BA93-196C971423A6}" srcId="{1C12E1C9-ED4E-4114-8E50-84E25866C8CE}" destId="{C0FC5A3D-AE41-48A8-A0AF-035BDC0CD264}" srcOrd="2" destOrd="0" parTransId="{E3174C13-833C-4BC8-9635-5E25A9F1F5F4}" sibTransId="{58BD80F1-24AC-4303-BC44-5E08F0E81EA4}"/>
    <dgm:cxn modelId="{2DC1AA3F-6044-48D3-986D-3A0E2A7B4E66}" srcId="{B965062A-5CBB-40BB-AA0C-EDFB6B33BDB5}" destId="{C05835F4-A5A5-404E-9C8A-8EEA35CE57D8}" srcOrd="0" destOrd="0" parTransId="{1DFA1E42-C6FB-4CC4-AB07-503F810556C4}" sibTransId="{3BB22D1F-19CE-4C16-B23E-6BEC1382D075}"/>
    <dgm:cxn modelId="{6F43D6D7-DFB6-42A7-9C9D-FC739A0A8553}" srcId="{4CCD5F85-371C-417A-B6A4-66C575449F01}" destId="{B965062A-5CBB-40BB-AA0C-EDFB6B33BDB5}" srcOrd="1" destOrd="0" parTransId="{E4823DF9-0F17-42A3-A71F-31FBF5C419EB}" sibTransId="{F89EEDEE-20CE-492D-96C6-37832736A316}"/>
    <dgm:cxn modelId="{C41209A1-1F79-4068-9F0D-649ADD7E0581}" srcId="{C05835F4-A5A5-404E-9C8A-8EEA35CE57D8}" destId="{7740E793-3C59-4B71-8F00-ACAFA1F7A4AF}" srcOrd="1" destOrd="0" parTransId="{95A3FB81-076C-4691-A4BB-99DD21EE1C29}" sibTransId="{0320C7FB-F64F-47DA-8A4D-509614E9932A}"/>
    <dgm:cxn modelId="{70B0DDAF-0140-4BEA-94BA-F485B7326D60}" srcId="{4CCD5F85-371C-417A-B6A4-66C575449F01}" destId="{1C12E1C9-ED4E-4114-8E50-84E25866C8CE}" srcOrd="2" destOrd="0" parTransId="{FC9B1EE1-1B45-4866-B5BE-1CCF921A4601}" sibTransId="{CCD9B0F9-54A6-43AB-A1BA-E87F3279D9F2}"/>
    <dgm:cxn modelId="{487D4361-E1F8-4C3B-838C-CC359BAD727F}" srcId="{C05835F4-A5A5-404E-9C8A-8EEA35CE57D8}" destId="{02513FE5-41A6-4317-8D2F-8D8118A3B607}" srcOrd="2" destOrd="0" parTransId="{9A955A70-CEFB-4726-8190-35620A4D0077}" sibTransId="{F35ED76B-DFE6-4196-ACDB-673512E51B93}"/>
    <dgm:cxn modelId="{36D6FBA9-2C51-4E9E-B76F-C1802CF4A909}" srcId="{4B76CAEB-C9A8-4224-AC78-3730BD4E0E76}" destId="{1F1A49B5-DA3E-4B73-A51C-62936A445B10}" srcOrd="1" destOrd="0" parTransId="{4DA165ED-02C8-4D90-A904-8FF44445F8CF}" sibTransId="{863D0AC2-C983-4B89-9E11-AF7F996189EC}"/>
    <dgm:cxn modelId="{D1B3F326-7A62-419E-A05C-392642395A89}" srcId="{99D53A0A-275D-488D-96AE-BEE1610F12AA}" destId="{4B76CAEB-C9A8-4224-AC78-3730BD4E0E76}" srcOrd="0" destOrd="0" parTransId="{640E204F-27AB-4852-BBED-7191D316CDDF}" sibTransId="{BE5437F4-8A70-4CD8-9274-E218B8200660}"/>
    <dgm:cxn modelId="{BBE8DF13-D790-48A7-B7B9-A4600ACF8013}" type="presOf" srcId="{C2C4B17A-54C3-439B-8D1E-B707270050AC}" destId="{D7013F15-505C-4F93-B093-EE42262B554E}" srcOrd="0" destOrd="0" presId="urn:microsoft.com/office/officeart/2005/8/layout/hierarchy4"/>
    <dgm:cxn modelId="{3C0B1EF1-2F12-4808-9D6A-8D9C99F7DC5A}" type="presOf" srcId="{C0FC5A3D-AE41-48A8-A0AF-035BDC0CD264}" destId="{C46349F3-B084-42BB-A2C0-E3529FD016DA}" srcOrd="0" destOrd="0" presId="urn:microsoft.com/office/officeart/2005/8/layout/hierarchy4"/>
    <dgm:cxn modelId="{3E468013-2FBF-4BC0-B7F4-2BBC5E323C65}" type="presOf" srcId="{4CCD5F85-371C-417A-B6A4-66C575449F01}" destId="{41B41DB8-83DA-42F0-B0EA-57B01F9A8980}" srcOrd="0" destOrd="0" presId="urn:microsoft.com/office/officeart/2005/8/layout/hierarchy4"/>
    <dgm:cxn modelId="{24FCC207-75FC-47FA-80EC-71879482A8AB}" srcId="{4B76CAEB-C9A8-4224-AC78-3730BD4E0E76}" destId="{114E00C3-D869-4257-A9C4-30CA27A1F86D}" srcOrd="0" destOrd="0" parTransId="{5886785B-5EF7-4B2A-9E5B-068DC65877C9}" sibTransId="{BC85D4B3-1BC1-4A41-B5F3-E70F6F3AEF5D}"/>
    <dgm:cxn modelId="{2432AA49-3E16-4AE1-8557-CBA06E99C023}" type="presOf" srcId="{C05835F4-A5A5-404E-9C8A-8EEA35CE57D8}" destId="{6F7F63C3-D829-48BF-9BBD-909C3C9282B8}" srcOrd="0" destOrd="0" presId="urn:microsoft.com/office/officeart/2005/8/layout/hierarchy4"/>
    <dgm:cxn modelId="{E8ACA74A-9AAC-4B82-9B0F-BEFDE30C388E}" type="presOf" srcId="{D1AA1390-01A3-4222-A368-8CFA588C46F8}" destId="{A9090AD6-D93A-4D90-80F2-E721C5FF22D8}" srcOrd="0" destOrd="0" presId="urn:microsoft.com/office/officeart/2005/8/layout/hierarchy4"/>
    <dgm:cxn modelId="{A3A64F18-64E0-479E-BADA-E0AF8A50C870}" srcId="{1C12E1C9-ED4E-4114-8E50-84E25866C8CE}" destId="{2E4B0D93-D0E1-48D8-8526-B37ACAE7B43C}" srcOrd="0" destOrd="0" parTransId="{8B0A0FB0-5195-40A9-BB48-775130108E1E}" sibTransId="{38E467C7-8599-414A-B96E-2E15F0CA2035}"/>
    <dgm:cxn modelId="{35C6D392-6D3E-46DA-99E2-B123AC5776B7}" type="presOf" srcId="{1F1A49B5-DA3E-4B73-A51C-62936A445B10}" destId="{EAB50219-C003-4E87-9CBD-4EDBCF4F4F4F}" srcOrd="0" destOrd="0" presId="urn:microsoft.com/office/officeart/2005/8/layout/hierarchy4"/>
    <dgm:cxn modelId="{F17F5444-61A2-4BF1-8F6E-1A3EEBE9E9B3}" type="presParOf" srcId="{41B41DB8-83DA-42F0-B0EA-57B01F9A8980}" destId="{0293DF1C-AFB3-4F74-AB7D-24736ECB748A}" srcOrd="0" destOrd="0" presId="urn:microsoft.com/office/officeart/2005/8/layout/hierarchy4"/>
    <dgm:cxn modelId="{1790CA1B-49BE-4566-BC7F-C1C87364EDF1}" type="presParOf" srcId="{0293DF1C-AFB3-4F74-AB7D-24736ECB748A}" destId="{77513857-2998-44BC-A67B-931780095509}" srcOrd="0" destOrd="0" presId="urn:microsoft.com/office/officeart/2005/8/layout/hierarchy4"/>
    <dgm:cxn modelId="{8356D536-CDB0-4433-B4B1-59DB20D15DC7}" type="presParOf" srcId="{0293DF1C-AFB3-4F74-AB7D-24736ECB748A}" destId="{52C920BD-0C04-4927-A0E1-BA858C731B4B}" srcOrd="1" destOrd="0" presId="urn:microsoft.com/office/officeart/2005/8/layout/hierarchy4"/>
    <dgm:cxn modelId="{77770339-EBD4-4F4C-83E6-82E5726C12EC}" type="presParOf" srcId="{0293DF1C-AFB3-4F74-AB7D-24736ECB748A}" destId="{C53B50ED-244E-4102-B1E9-109B81222AB7}" srcOrd="2" destOrd="0" presId="urn:microsoft.com/office/officeart/2005/8/layout/hierarchy4"/>
    <dgm:cxn modelId="{0BC06823-2B1B-4766-9D1F-9EEEF12CD4E3}" type="presParOf" srcId="{C53B50ED-244E-4102-B1E9-109B81222AB7}" destId="{24E33CDF-99CC-45CC-85BE-B18D155DBAB5}" srcOrd="0" destOrd="0" presId="urn:microsoft.com/office/officeart/2005/8/layout/hierarchy4"/>
    <dgm:cxn modelId="{7108FB90-F76A-41D3-A4C6-F0A3A1EFF78B}" type="presParOf" srcId="{24E33CDF-99CC-45CC-85BE-B18D155DBAB5}" destId="{82821F9F-396F-42ED-BBFB-E681A2128E3A}" srcOrd="0" destOrd="0" presId="urn:microsoft.com/office/officeart/2005/8/layout/hierarchy4"/>
    <dgm:cxn modelId="{23163F74-7577-4EF9-B9A2-231A057B7D7F}" type="presParOf" srcId="{24E33CDF-99CC-45CC-85BE-B18D155DBAB5}" destId="{30FF1A39-B2A3-42D5-8EC8-9933AD89E781}" srcOrd="1" destOrd="0" presId="urn:microsoft.com/office/officeart/2005/8/layout/hierarchy4"/>
    <dgm:cxn modelId="{930C0CD5-ECDD-4D31-8B3F-D72200F47740}" type="presParOf" srcId="{24E33CDF-99CC-45CC-85BE-B18D155DBAB5}" destId="{2D932708-F9AD-4F3A-8AF9-E458AF3A9A9F}" srcOrd="2" destOrd="0" presId="urn:microsoft.com/office/officeart/2005/8/layout/hierarchy4"/>
    <dgm:cxn modelId="{C96F9EC8-473F-4920-B8A4-1BCAF14B08E1}" type="presParOf" srcId="{2D932708-F9AD-4F3A-8AF9-E458AF3A9A9F}" destId="{2D290D68-5971-4F75-8A3E-36EB0CD0DDF0}" srcOrd="0" destOrd="0" presId="urn:microsoft.com/office/officeart/2005/8/layout/hierarchy4"/>
    <dgm:cxn modelId="{6A537156-99ED-4E12-901C-7FBE3544AC25}" type="presParOf" srcId="{2D290D68-5971-4F75-8A3E-36EB0CD0DDF0}" destId="{69E79D8A-7CB8-457B-ADED-0826509AD38C}" srcOrd="0" destOrd="0" presId="urn:microsoft.com/office/officeart/2005/8/layout/hierarchy4"/>
    <dgm:cxn modelId="{A7662EE1-0B64-4333-BA3D-6C284D423258}" type="presParOf" srcId="{2D290D68-5971-4F75-8A3E-36EB0CD0DDF0}" destId="{12114BE9-2F38-4FA6-9D54-5BB1396373D8}" srcOrd="1" destOrd="0" presId="urn:microsoft.com/office/officeart/2005/8/layout/hierarchy4"/>
    <dgm:cxn modelId="{61D09BBC-FD7B-4FE5-B6E8-BDFB85CC4C45}" type="presParOf" srcId="{2D932708-F9AD-4F3A-8AF9-E458AF3A9A9F}" destId="{A1E1EF90-1AEC-4B5D-9C7F-CD5FF7A07CF4}" srcOrd="1" destOrd="0" presId="urn:microsoft.com/office/officeart/2005/8/layout/hierarchy4"/>
    <dgm:cxn modelId="{EB0F941A-FDC4-490B-8810-76307F90BA3F}" type="presParOf" srcId="{2D932708-F9AD-4F3A-8AF9-E458AF3A9A9F}" destId="{61749EB5-2DD0-4946-B9F9-5ACC068F4E5E}" srcOrd="2" destOrd="0" presId="urn:microsoft.com/office/officeart/2005/8/layout/hierarchy4"/>
    <dgm:cxn modelId="{0D130918-2C10-4B04-B42C-B3ACBA192977}" type="presParOf" srcId="{61749EB5-2DD0-4946-B9F9-5ACC068F4E5E}" destId="{EAB50219-C003-4E87-9CBD-4EDBCF4F4F4F}" srcOrd="0" destOrd="0" presId="urn:microsoft.com/office/officeart/2005/8/layout/hierarchy4"/>
    <dgm:cxn modelId="{27F0C04C-5AF6-4AD1-9E31-FC8353FF1A35}" type="presParOf" srcId="{61749EB5-2DD0-4946-B9F9-5ACC068F4E5E}" destId="{CDC13D93-CA6F-498D-8BF9-C22743685976}" srcOrd="1" destOrd="0" presId="urn:microsoft.com/office/officeart/2005/8/layout/hierarchy4"/>
    <dgm:cxn modelId="{0BA12431-F5D6-49EB-84E7-D7C93897A899}" type="presParOf" srcId="{41B41DB8-83DA-42F0-B0EA-57B01F9A8980}" destId="{6FCEA226-1467-403E-86B5-3EA1A1597462}" srcOrd="1" destOrd="0" presId="urn:microsoft.com/office/officeart/2005/8/layout/hierarchy4"/>
    <dgm:cxn modelId="{850BA304-66B4-493A-AE8B-15F1F0C17DE9}" type="presParOf" srcId="{41B41DB8-83DA-42F0-B0EA-57B01F9A8980}" destId="{3FF7CE7F-183C-411E-A636-E18B3AB79CF2}" srcOrd="2" destOrd="0" presId="urn:microsoft.com/office/officeart/2005/8/layout/hierarchy4"/>
    <dgm:cxn modelId="{62C33550-66B7-445E-9585-2F781C608858}" type="presParOf" srcId="{3FF7CE7F-183C-411E-A636-E18B3AB79CF2}" destId="{6D5CBDA4-6F85-4FE3-A16F-11BD049CEC02}" srcOrd="0" destOrd="0" presId="urn:microsoft.com/office/officeart/2005/8/layout/hierarchy4"/>
    <dgm:cxn modelId="{43DAB52E-EF4C-47AF-B8CB-F1CE73C54565}" type="presParOf" srcId="{3FF7CE7F-183C-411E-A636-E18B3AB79CF2}" destId="{5010F55E-F6EF-4562-958B-D7CFC260DBAA}" srcOrd="1" destOrd="0" presId="urn:microsoft.com/office/officeart/2005/8/layout/hierarchy4"/>
    <dgm:cxn modelId="{22AC7C42-7B61-4091-8A79-C7767033C58B}" type="presParOf" srcId="{3FF7CE7F-183C-411E-A636-E18B3AB79CF2}" destId="{F7AD15EC-313C-46D5-A0CA-5EA6E2CA3DE0}" srcOrd="2" destOrd="0" presId="urn:microsoft.com/office/officeart/2005/8/layout/hierarchy4"/>
    <dgm:cxn modelId="{D8A1D85C-BEFE-4D37-8154-BE93AB9B3782}" type="presParOf" srcId="{F7AD15EC-313C-46D5-A0CA-5EA6E2CA3DE0}" destId="{F72859DF-50C6-4D0C-AC88-F74390F8E21F}" srcOrd="0" destOrd="0" presId="urn:microsoft.com/office/officeart/2005/8/layout/hierarchy4"/>
    <dgm:cxn modelId="{87BBF097-B3D3-4B0C-85C9-5872A31C8590}" type="presParOf" srcId="{F72859DF-50C6-4D0C-AC88-F74390F8E21F}" destId="{6F7F63C3-D829-48BF-9BBD-909C3C9282B8}" srcOrd="0" destOrd="0" presId="urn:microsoft.com/office/officeart/2005/8/layout/hierarchy4"/>
    <dgm:cxn modelId="{B08BF5CA-4A0C-4D37-B682-B371E5C37D6F}" type="presParOf" srcId="{F72859DF-50C6-4D0C-AC88-F74390F8E21F}" destId="{4C85F7E1-3BBE-455D-9594-4C4871377ED7}" srcOrd="1" destOrd="0" presId="urn:microsoft.com/office/officeart/2005/8/layout/hierarchy4"/>
    <dgm:cxn modelId="{66DDBF05-0533-475E-B54A-81F07B4EFE06}" type="presParOf" srcId="{F72859DF-50C6-4D0C-AC88-F74390F8E21F}" destId="{E8B98A97-5B98-44BC-A14D-1AC4D85BA737}" srcOrd="2" destOrd="0" presId="urn:microsoft.com/office/officeart/2005/8/layout/hierarchy4"/>
    <dgm:cxn modelId="{EC6BB905-D2C3-4C9C-B36F-08E627B0F445}" type="presParOf" srcId="{E8B98A97-5B98-44BC-A14D-1AC4D85BA737}" destId="{A4276761-5120-4014-A1A7-B750C07F6069}" srcOrd="0" destOrd="0" presId="urn:microsoft.com/office/officeart/2005/8/layout/hierarchy4"/>
    <dgm:cxn modelId="{CE5932EC-0316-41BA-BBB4-4032166B79D4}" type="presParOf" srcId="{A4276761-5120-4014-A1A7-B750C07F6069}" destId="{A9090AD6-D93A-4D90-80F2-E721C5FF22D8}" srcOrd="0" destOrd="0" presId="urn:microsoft.com/office/officeart/2005/8/layout/hierarchy4"/>
    <dgm:cxn modelId="{77A846AA-F75A-4F2A-B52A-0C42D77FEDA0}" type="presParOf" srcId="{A4276761-5120-4014-A1A7-B750C07F6069}" destId="{A9A9D680-1E5C-4782-95FB-4D0F311096A1}" srcOrd="1" destOrd="0" presId="urn:microsoft.com/office/officeart/2005/8/layout/hierarchy4"/>
    <dgm:cxn modelId="{CAF3838F-7611-402D-AAA5-48EF1CFFF4EC}" type="presParOf" srcId="{E8B98A97-5B98-44BC-A14D-1AC4D85BA737}" destId="{AB5B4AED-23F5-4354-99BA-83ED0BA659DA}" srcOrd="1" destOrd="0" presId="urn:microsoft.com/office/officeart/2005/8/layout/hierarchy4"/>
    <dgm:cxn modelId="{270561BD-1D8B-410E-9325-04AB0DFEC97B}" type="presParOf" srcId="{E8B98A97-5B98-44BC-A14D-1AC4D85BA737}" destId="{A07B5C3F-B2C3-4309-91F9-580D49CC9A5F}" srcOrd="2" destOrd="0" presId="urn:microsoft.com/office/officeart/2005/8/layout/hierarchy4"/>
    <dgm:cxn modelId="{5D397536-D0B3-4D05-865A-8FC354829F45}" type="presParOf" srcId="{A07B5C3F-B2C3-4309-91F9-580D49CC9A5F}" destId="{4E45BF7E-DD9E-4184-A31D-D45A030B5ED5}" srcOrd="0" destOrd="0" presId="urn:microsoft.com/office/officeart/2005/8/layout/hierarchy4"/>
    <dgm:cxn modelId="{88DADEBC-0082-48D5-A40D-11D8C27CDBAF}" type="presParOf" srcId="{A07B5C3F-B2C3-4309-91F9-580D49CC9A5F}" destId="{F90EE84B-3CEF-4365-AC5F-1736B5BD793D}" srcOrd="1" destOrd="0" presId="urn:microsoft.com/office/officeart/2005/8/layout/hierarchy4"/>
    <dgm:cxn modelId="{B34A84CA-EB7B-45DE-89A0-A4484E0F12E7}" type="presParOf" srcId="{E8B98A97-5B98-44BC-A14D-1AC4D85BA737}" destId="{D464B61B-C825-4978-802A-0351DDDE5D8F}" srcOrd="3" destOrd="0" presId="urn:microsoft.com/office/officeart/2005/8/layout/hierarchy4"/>
    <dgm:cxn modelId="{40EA198A-667E-4BFC-93C7-156E10114366}" type="presParOf" srcId="{E8B98A97-5B98-44BC-A14D-1AC4D85BA737}" destId="{B527B301-BDC6-4479-9D10-D67F0CA851CC}" srcOrd="4" destOrd="0" presId="urn:microsoft.com/office/officeart/2005/8/layout/hierarchy4"/>
    <dgm:cxn modelId="{24CB97E5-0541-483A-9BAC-3202DC1E9015}" type="presParOf" srcId="{B527B301-BDC6-4479-9D10-D67F0CA851CC}" destId="{F5A42BE9-2186-4528-93D2-E0546FCF7E83}" srcOrd="0" destOrd="0" presId="urn:microsoft.com/office/officeart/2005/8/layout/hierarchy4"/>
    <dgm:cxn modelId="{2A686AED-8A69-4591-996A-928667A0BCA1}" type="presParOf" srcId="{B527B301-BDC6-4479-9D10-D67F0CA851CC}" destId="{01C89C93-E374-4465-A794-160B8B7056F4}" srcOrd="1" destOrd="0" presId="urn:microsoft.com/office/officeart/2005/8/layout/hierarchy4"/>
    <dgm:cxn modelId="{C20A5D14-5626-48B3-99E8-EBE534191F22}" type="presParOf" srcId="{41B41DB8-83DA-42F0-B0EA-57B01F9A8980}" destId="{319D9D14-709D-494B-BDBF-D50BF3D31B15}" srcOrd="3" destOrd="0" presId="urn:microsoft.com/office/officeart/2005/8/layout/hierarchy4"/>
    <dgm:cxn modelId="{A3BAE980-B112-491A-9EC0-C7A725586520}" type="presParOf" srcId="{41B41DB8-83DA-42F0-B0EA-57B01F9A8980}" destId="{4598A457-0A2D-4269-B7A8-45CB24449E32}" srcOrd="4" destOrd="0" presId="urn:microsoft.com/office/officeart/2005/8/layout/hierarchy4"/>
    <dgm:cxn modelId="{1EC19F84-C8F9-4EAB-91CB-552DD3C4E2BE}" type="presParOf" srcId="{4598A457-0A2D-4269-B7A8-45CB24449E32}" destId="{5F434629-FA90-458E-99A7-E96CBBA4D784}" srcOrd="0" destOrd="0" presId="urn:microsoft.com/office/officeart/2005/8/layout/hierarchy4"/>
    <dgm:cxn modelId="{49CD9DEF-7E5D-4D11-BFC6-75A70BEA501B}" type="presParOf" srcId="{4598A457-0A2D-4269-B7A8-45CB24449E32}" destId="{906EF347-77CF-4F4F-BB2D-39703444ABCF}" srcOrd="1" destOrd="0" presId="urn:microsoft.com/office/officeart/2005/8/layout/hierarchy4"/>
    <dgm:cxn modelId="{A9C8EE65-0EA4-422C-BF80-575A65657FC7}" type="presParOf" srcId="{4598A457-0A2D-4269-B7A8-45CB24449E32}" destId="{B81943DE-91C4-46FE-A381-EA891D910848}" srcOrd="2" destOrd="0" presId="urn:microsoft.com/office/officeart/2005/8/layout/hierarchy4"/>
    <dgm:cxn modelId="{0EAE0C31-FC5C-456F-9212-162753E57AD6}" type="presParOf" srcId="{B81943DE-91C4-46FE-A381-EA891D910848}" destId="{67C080D3-37D0-4D44-8644-6F5601E429D7}" srcOrd="0" destOrd="0" presId="urn:microsoft.com/office/officeart/2005/8/layout/hierarchy4"/>
    <dgm:cxn modelId="{42A40BB0-50CD-4885-B44D-BA291D6D8A4E}" type="presParOf" srcId="{67C080D3-37D0-4D44-8644-6F5601E429D7}" destId="{D415ECC6-6753-4BD7-9860-DD2341F43D9B}" srcOrd="0" destOrd="0" presId="urn:microsoft.com/office/officeart/2005/8/layout/hierarchy4"/>
    <dgm:cxn modelId="{D839C677-7232-4D2F-A429-85ABA9630A59}" type="presParOf" srcId="{67C080D3-37D0-4D44-8644-6F5601E429D7}" destId="{CE3C02E3-CAB0-4674-A426-3437715F65C9}" srcOrd="1" destOrd="0" presId="urn:microsoft.com/office/officeart/2005/8/layout/hierarchy4"/>
    <dgm:cxn modelId="{9DBA1F27-5861-4941-BF97-8F5A907D4624}" type="presParOf" srcId="{B81943DE-91C4-46FE-A381-EA891D910848}" destId="{B2717A32-39ED-4F8B-8C2B-16A4268EFB45}" srcOrd="1" destOrd="0" presId="urn:microsoft.com/office/officeart/2005/8/layout/hierarchy4"/>
    <dgm:cxn modelId="{B856E39E-F99E-41A9-A4A7-95B200A28D15}" type="presParOf" srcId="{B81943DE-91C4-46FE-A381-EA891D910848}" destId="{6DBB4574-2379-4FC3-916A-080BF994BC62}" srcOrd="2" destOrd="0" presId="urn:microsoft.com/office/officeart/2005/8/layout/hierarchy4"/>
    <dgm:cxn modelId="{7934A59E-B5BB-4BAB-8B51-880BF12A643B}" type="presParOf" srcId="{6DBB4574-2379-4FC3-916A-080BF994BC62}" destId="{1804648F-D6B7-4383-965A-6D4965D566D0}" srcOrd="0" destOrd="0" presId="urn:microsoft.com/office/officeart/2005/8/layout/hierarchy4"/>
    <dgm:cxn modelId="{D6D789E6-B552-47C5-A522-D1C9D5DBC1B1}" type="presParOf" srcId="{6DBB4574-2379-4FC3-916A-080BF994BC62}" destId="{03663F78-DD41-439C-B194-4FB368E5FDBC}" srcOrd="1" destOrd="0" presId="urn:microsoft.com/office/officeart/2005/8/layout/hierarchy4"/>
    <dgm:cxn modelId="{F1B1AA64-D250-4A9B-A6DB-17B5EC97F18C}" type="presParOf" srcId="{B81943DE-91C4-46FE-A381-EA891D910848}" destId="{43D2016C-AF16-4466-9101-4AE31E4DC855}" srcOrd="3" destOrd="0" presId="urn:microsoft.com/office/officeart/2005/8/layout/hierarchy4"/>
    <dgm:cxn modelId="{0F9D4E79-8C9C-469D-9D22-5EB7344A6B93}" type="presParOf" srcId="{B81943DE-91C4-46FE-A381-EA891D910848}" destId="{B04BFC37-4B10-4AFA-BEF6-5B7D4D0163C4}" srcOrd="4" destOrd="0" presId="urn:microsoft.com/office/officeart/2005/8/layout/hierarchy4"/>
    <dgm:cxn modelId="{D73879B4-CF6C-42A0-8FE9-7F809E12C253}" type="presParOf" srcId="{B04BFC37-4B10-4AFA-BEF6-5B7D4D0163C4}" destId="{C46349F3-B084-42BB-A2C0-E3529FD016DA}" srcOrd="0" destOrd="0" presId="urn:microsoft.com/office/officeart/2005/8/layout/hierarchy4"/>
    <dgm:cxn modelId="{0EE2FCD2-82A3-41FC-9687-898C85AFBF9B}" type="presParOf" srcId="{B04BFC37-4B10-4AFA-BEF6-5B7D4D0163C4}" destId="{0D14310B-4D03-427F-8F89-B4F78C1A84E2}" srcOrd="1" destOrd="0" presId="urn:microsoft.com/office/officeart/2005/8/layout/hierarchy4"/>
    <dgm:cxn modelId="{18012A04-D723-44AC-A87F-62E26606ECF8}" type="presParOf" srcId="{B81943DE-91C4-46FE-A381-EA891D910848}" destId="{0DF66C92-8BC8-4941-8C45-7A6A3751A0FC}" srcOrd="5" destOrd="0" presId="urn:microsoft.com/office/officeart/2005/8/layout/hierarchy4"/>
    <dgm:cxn modelId="{066559A3-07D2-422C-9CF5-35ECD7FB174A}" type="presParOf" srcId="{B81943DE-91C4-46FE-A381-EA891D910848}" destId="{8A0ADE1D-27FE-4D8E-A09F-8534E1365E79}" srcOrd="6" destOrd="0" presId="urn:microsoft.com/office/officeart/2005/8/layout/hierarchy4"/>
    <dgm:cxn modelId="{45A9F7DA-0938-4FAF-B4AF-A5622F8B99B8}" type="presParOf" srcId="{8A0ADE1D-27FE-4D8E-A09F-8534E1365E79}" destId="{D7013F15-505C-4F93-B093-EE42262B554E}" srcOrd="0" destOrd="0" presId="urn:microsoft.com/office/officeart/2005/8/layout/hierarchy4"/>
    <dgm:cxn modelId="{3BF1402B-260C-4F81-AEDD-34635CBF3462}" type="presParOf" srcId="{8A0ADE1D-27FE-4D8E-A09F-8534E1365E79}" destId="{6D9D2E36-C632-424F-8B2C-30F9585B426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5ECAEE-B59F-4EB1-9467-C9669D9A66C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D139311-06F7-4592-AE89-FD01339299F6}">
      <dgm:prSet phldrT="[文本]"/>
      <dgm:spPr/>
      <dgm:t>
        <a:bodyPr/>
        <a:lstStyle/>
        <a:p>
          <a:r>
            <a:rPr lang="en-US" altLang="zh-CN" dirty="0" err="1" smtClean="0"/>
            <a:t>WiFi</a:t>
          </a:r>
          <a:r>
            <a:rPr lang="en-US" altLang="zh-CN" dirty="0" smtClean="0"/>
            <a:t> direct </a:t>
          </a:r>
          <a:endParaRPr lang="zh-CN" altLang="en-US" dirty="0"/>
        </a:p>
      </dgm:t>
    </dgm:pt>
    <dgm:pt modelId="{F8DA172E-0E10-4782-BB42-1713F869F813}" type="parTrans" cxnId="{392365FC-3BF3-4499-8D95-48619F1234DD}">
      <dgm:prSet/>
      <dgm:spPr/>
      <dgm:t>
        <a:bodyPr/>
        <a:lstStyle/>
        <a:p>
          <a:endParaRPr lang="zh-CN" altLang="en-US"/>
        </a:p>
      </dgm:t>
    </dgm:pt>
    <dgm:pt modelId="{CA902AD0-00C7-4E7E-9CE0-9D8C90753B71}" type="sibTrans" cxnId="{392365FC-3BF3-4499-8D95-48619F1234DD}">
      <dgm:prSet/>
      <dgm:spPr/>
      <dgm:t>
        <a:bodyPr/>
        <a:lstStyle/>
        <a:p>
          <a:endParaRPr lang="zh-CN" altLang="en-US"/>
        </a:p>
      </dgm:t>
    </dgm:pt>
    <dgm:pt modelId="{BE4FA37F-E4EF-4A78-9078-71C0522C98A4}">
      <dgm:prSet phldrT="[文本]"/>
      <dgm:spPr/>
      <dgm:t>
        <a:bodyPr/>
        <a:lstStyle/>
        <a:p>
          <a:r>
            <a:rPr lang="en-US" altLang="zh-CN" dirty="0" smtClean="0"/>
            <a:t>Mobile Device</a:t>
          </a:r>
          <a:endParaRPr lang="zh-CN" altLang="en-US" dirty="0"/>
        </a:p>
      </dgm:t>
    </dgm:pt>
    <dgm:pt modelId="{59C16A23-9633-4603-AE00-A4CBDB546808}" type="parTrans" cxnId="{DB0DD83C-E0D9-4142-B91B-B131CB397ADB}">
      <dgm:prSet/>
      <dgm:spPr/>
      <dgm:t>
        <a:bodyPr/>
        <a:lstStyle/>
        <a:p>
          <a:endParaRPr lang="zh-CN" altLang="en-US"/>
        </a:p>
      </dgm:t>
    </dgm:pt>
    <dgm:pt modelId="{8E607029-09D6-4539-B32E-2E585FC60036}" type="sibTrans" cxnId="{DB0DD83C-E0D9-4142-B91B-B131CB397ADB}">
      <dgm:prSet/>
      <dgm:spPr/>
      <dgm:t>
        <a:bodyPr/>
        <a:lstStyle/>
        <a:p>
          <a:endParaRPr lang="zh-CN" altLang="en-US"/>
        </a:p>
      </dgm:t>
    </dgm:pt>
    <dgm:pt modelId="{42346B5E-9D8C-4499-ABCD-5E1454DF11E1}">
      <dgm:prSet phldrT="[文本]"/>
      <dgm:spPr/>
      <dgm:t>
        <a:bodyPr/>
        <a:lstStyle/>
        <a:p>
          <a:r>
            <a:rPr lang="en-US" altLang="zh-CN" dirty="0" smtClean="0"/>
            <a:t>Mobile Device</a:t>
          </a:r>
          <a:endParaRPr lang="zh-CN" altLang="en-US" dirty="0"/>
        </a:p>
      </dgm:t>
    </dgm:pt>
    <dgm:pt modelId="{3FAAB831-05D5-4528-A275-DB0A4C5D8A74}" type="parTrans" cxnId="{7852AE08-68B3-443D-9F54-1A42EDC09A16}">
      <dgm:prSet/>
      <dgm:spPr/>
      <dgm:t>
        <a:bodyPr/>
        <a:lstStyle/>
        <a:p>
          <a:endParaRPr lang="zh-CN" altLang="en-US"/>
        </a:p>
      </dgm:t>
    </dgm:pt>
    <dgm:pt modelId="{73072A03-FE63-4B78-BAB3-7CCC6FF595B6}" type="sibTrans" cxnId="{7852AE08-68B3-443D-9F54-1A42EDC09A16}">
      <dgm:prSet/>
      <dgm:spPr/>
      <dgm:t>
        <a:bodyPr/>
        <a:lstStyle/>
        <a:p>
          <a:endParaRPr lang="zh-CN" altLang="en-US"/>
        </a:p>
      </dgm:t>
    </dgm:pt>
    <dgm:pt modelId="{DC6616F3-BB55-44DE-98FE-904AC3921170}">
      <dgm:prSet phldrT="[文本]"/>
      <dgm:spPr/>
      <dgm:t>
        <a:bodyPr/>
        <a:lstStyle/>
        <a:p>
          <a:r>
            <a:rPr lang="en-US" altLang="zh-CN" dirty="0" smtClean="0"/>
            <a:t>Mobile Device</a:t>
          </a:r>
          <a:endParaRPr lang="zh-CN" altLang="en-US" dirty="0"/>
        </a:p>
      </dgm:t>
    </dgm:pt>
    <dgm:pt modelId="{DF3910B6-93E0-4424-8219-1BE42173C772}" type="parTrans" cxnId="{C4C737C0-4E38-40E1-99BA-4F7366D8FE52}">
      <dgm:prSet/>
      <dgm:spPr/>
      <dgm:t>
        <a:bodyPr/>
        <a:lstStyle/>
        <a:p>
          <a:endParaRPr lang="zh-CN" altLang="en-US"/>
        </a:p>
      </dgm:t>
    </dgm:pt>
    <dgm:pt modelId="{149746F9-E1B1-4590-BDC2-30559ED4058C}" type="sibTrans" cxnId="{C4C737C0-4E38-40E1-99BA-4F7366D8FE52}">
      <dgm:prSet/>
      <dgm:spPr/>
      <dgm:t>
        <a:bodyPr/>
        <a:lstStyle/>
        <a:p>
          <a:endParaRPr lang="zh-CN" altLang="en-US"/>
        </a:p>
      </dgm:t>
    </dgm:pt>
    <dgm:pt modelId="{639A60DA-6213-4E72-84B7-B28F02677088}">
      <dgm:prSet phldrT="[文本]"/>
      <dgm:spPr/>
      <dgm:t>
        <a:bodyPr/>
        <a:lstStyle/>
        <a:p>
          <a:r>
            <a:rPr lang="en-US" altLang="zh-CN" dirty="0" smtClean="0"/>
            <a:t>Mobile Device</a:t>
          </a:r>
          <a:endParaRPr lang="zh-CN" altLang="en-US" dirty="0"/>
        </a:p>
      </dgm:t>
    </dgm:pt>
    <dgm:pt modelId="{28C51C7B-E5E0-425E-A949-DF443AD8DE9B}" type="parTrans" cxnId="{E89D340F-98A0-43F8-8F32-E845C563090F}">
      <dgm:prSet/>
      <dgm:spPr/>
      <dgm:t>
        <a:bodyPr/>
        <a:lstStyle/>
        <a:p>
          <a:endParaRPr lang="zh-CN" altLang="en-US"/>
        </a:p>
      </dgm:t>
    </dgm:pt>
    <dgm:pt modelId="{40A0FAA8-9A0F-4637-80D1-2670EC891E2A}" type="sibTrans" cxnId="{E89D340F-98A0-43F8-8F32-E845C563090F}">
      <dgm:prSet/>
      <dgm:spPr/>
      <dgm:t>
        <a:bodyPr/>
        <a:lstStyle/>
        <a:p>
          <a:endParaRPr lang="zh-CN" altLang="en-US"/>
        </a:p>
      </dgm:t>
    </dgm:pt>
    <dgm:pt modelId="{953606CC-E736-48B2-88FF-F41F0B95A5BC}">
      <dgm:prSet/>
      <dgm:spPr/>
      <dgm:t>
        <a:bodyPr/>
        <a:lstStyle/>
        <a:p>
          <a:r>
            <a:rPr lang="en-US" altLang="zh-CN" smtClean="0"/>
            <a:t>Mobile Device</a:t>
          </a:r>
          <a:endParaRPr lang="zh-CN" altLang="en-US" dirty="0"/>
        </a:p>
      </dgm:t>
    </dgm:pt>
    <dgm:pt modelId="{51D4F24F-A15E-4488-B815-C6F01A771487}" type="parTrans" cxnId="{CA9E889A-3346-4CE0-ACC9-D3948D5DF921}">
      <dgm:prSet/>
      <dgm:spPr/>
      <dgm:t>
        <a:bodyPr/>
        <a:lstStyle/>
        <a:p>
          <a:endParaRPr lang="zh-CN" altLang="en-US"/>
        </a:p>
      </dgm:t>
    </dgm:pt>
    <dgm:pt modelId="{3C16D8CD-F27A-4FA3-B89F-D325400A7E35}" type="sibTrans" cxnId="{CA9E889A-3346-4CE0-ACC9-D3948D5DF921}">
      <dgm:prSet/>
      <dgm:spPr/>
      <dgm:t>
        <a:bodyPr/>
        <a:lstStyle/>
        <a:p>
          <a:endParaRPr lang="zh-CN" altLang="en-US"/>
        </a:p>
      </dgm:t>
    </dgm:pt>
    <dgm:pt modelId="{558C0469-408B-4881-82C7-F1078FFDB695}" type="pres">
      <dgm:prSet presAssocID="{605ECAEE-B59F-4EB1-9467-C9669D9A66C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FE4529D-B7F5-459E-8278-75A8728C2FC2}" type="pres">
      <dgm:prSet presAssocID="{BD139311-06F7-4592-AE89-FD01339299F6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6AA2231D-9600-41F9-A95F-794FDBF0EB32}" type="pres">
      <dgm:prSet presAssocID="{59C16A23-9633-4603-AE00-A4CBDB546808}" presName="Name9" presStyleLbl="parChTrans1D2" presStyleIdx="0" presStyleCnt="5"/>
      <dgm:spPr/>
      <dgm:t>
        <a:bodyPr/>
        <a:lstStyle/>
        <a:p>
          <a:endParaRPr lang="zh-CN" altLang="en-US"/>
        </a:p>
      </dgm:t>
    </dgm:pt>
    <dgm:pt modelId="{C5A686FC-F3C2-4387-9420-18782E6F334F}" type="pres">
      <dgm:prSet presAssocID="{59C16A23-9633-4603-AE00-A4CBDB546808}" presName="connTx" presStyleLbl="parChTrans1D2" presStyleIdx="0" presStyleCnt="5"/>
      <dgm:spPr/>
      <dgm:t>
        <a:bodyPr/>
        <a:lstStyle/>
        <a:p>
          <a:endParaRPr lang="zh-CN" altLang="en-US"/>
        </a:p>
      </dgm:t>
    </dgm:pt>
    <dgm:pt modelId="{CF1C00A7-C81B-4A6C-9F2B-8D0158148910}" type="pres">
      <dgm:prSet presAssocID="{BE4FA37F-E4EF-4A78-9078-71C0522C98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5BA8651-FB6C-46CB-A665-A975D688131D}" type="pres">
      <dgm:prSet presAssocID="{3FAAB831-05D5-4528-A275-DB0A4C5D8A74}" presName="Name9" presStyleLbl="parChTrans1D2" presStyleIdx="1" presStyleCnt="5"/>
      <dgm:spPr/>
      <dgm:t>
        <a:bodyPr/>
        <a:lstStyle/>
        <a:p>
          <a:endParaRPr lang="zh-CN" altLang="en-US"/>
        </a:p>
      </dgm:t>
    </dgm:pt>
    <dgm:pt modelId="{72215037-F9D3-464E-8A2B-C3086BBC366E}" type="pres">
      <dgm:prSet presAssocID="{3FAAB831-05D5-4528-A275-DB0A4C5D8A74}" presName="connTx" presStyleLbl="parChTrans1D2" presStyleIdx="1" presStyleCnt="5"/>
      <dgm:spPr/>
      <dgm:t>
        <a:bodyPr/>
        <a:lstStyle/>
        <a:p>
          <a:endParaRPr lang="zh-CN" altLang="en-US"/>
        </a:p>
      </dgm:t>
    </dgm:pt>
    <dgm:pt modelId="{D803BD91-E27B-4C1B-9AA8-E8F6042697FF}" type="pres">
      <dgm:prSet presAssocID="{42346B5E-9D8C-4499-ABCD-5E1454DF11E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A39AB1-BB8E-400E-B55E-45AE7756AB6B}" type="pres">
      <dgm:prSet presAssocID="{DF3910B6-93E0-4424-8219-1BE42173C772}" presName="Name9" presStyleLbl="parChTrans1D2" presStyleIdx="2" presStyleCnt="5"/>
      <dgm:spPr/>
      <dgm:t>
        <a:bodyPr/>
        <a:lstStyle/>
        <a:p>
          <a:endParaRPr lang="zh-CN" altLang="en-US"/>
        </a:p>
      </dgm:t>
    </dgm:pt>
    <dgm:pt modelId="{175868C6-E5DF-4465-A29E-56341BA00989}" type="pres">
      <dgm:prSet presAssocID="{DF3910B6-93E0-4424-8219-1BE42173C772}" presName="connTx" presStyleLbl="parChTrans1D2" presStyleIdx="2" presStyleCnt="5"/>
      <dgm:spPr/>
      <dgm:t>
        <a:bodyPr/>
        <a:lstStyle/>
        <a:p>
          <a:endParaRPr lang="zh-CN" altLang="en-US"/>
        </a:p>
      </dgm:t>
    </dgm:pt>
    <dgm:pt modelId="{86ED3519-D703-4393-A620-E2A29964C2E8}" type="pres">
      <dgm:prSet presAssocID="{DC6616F3-BB55-44DE-98FE-904AC39211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9B06A1-7F03-4B23-8DC1-88E7D50ECFE4}" type="pres">
      <dgm:prSet presAssocID="{51D4F24F-A15E-4488-B815-C6F01A771487}" presName="Name9" presStyleLbl="parChTrans1D2" presStyleIdx="3" presStyleCnt="5"/>
      <dgm:spPr/>
      <dgm:t>
        <a:bodyPr/>
        <a:lstStyle/>
        <a:p>
          <a:endParaRPr lang="zh-CN" altLang="en-US"/>
        </a:p>
      </dgm:t>
    </dgm:pt>
    <dgm:pt modelId="{639458DB-37BB-4EA5-B4DB-B7AFC4F93759}" type="pres">
      <dgm:prSet presAssocID="{51D4F24F-A15E-4488-B815-C6F01A771487}" presName="connTx" presStyleLbl="parChTrans1D2" presStyleIdx="3" presStyleCnt="5"/>
      <dgm:spPr/>
      <dgm:t>
        <a:bodyPr/>
        <a:lstStyle/>
        <a:p>
          <a:endParaRPr lang="zh-CN" altLang="en-US"/>
        </a:p>
      </dgm:t>
    </dgm:pt>
    <dgm:pt modelId="{9E3ACEF9-0FA5-42FC-88E9-2A8B4C4F5E5C}" type="pres">
      <dgm:prSet presAssocID="{953606CC-E736-48B2-88FF-F41F0B95A5B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DE901F-F1F1-4AB4-B7BB-60161328DCFC}" type="pres">
      <dgm:prSet presAssocID="{28C51C7B-E5E0-425E-A949-DF443AD8DE9B}" presName="Name9" presStyleLbl="parChTrans1D2" presStyleIdx="4" presStyleCnt="5"/>
      <dgm:spPr/>
      <dgm:t>
        <a:bodyPr/>
        <a:lstStyle/>
        <a:p>
          <a:endParaRPr lang="zh-CN" altLang="en-US"/>
        </a:p>
      </dgm:t>
    </dgm:pt>
    <dgm:pt modelId="{C494CA31-C5BB-48E9-959C-CFA24930ADCA}" type="pres">
      <dgm:prSet presAssocID="{28C51C7B-E5E0-425E-A949-DF443AD8DE9B}" presName="connTx" presStyleLbl="parChTrans1D2" presStyleIdx="4" presStyleCnt="5"/>
      <dgm:spPr/>
      <dgm:t>
        <a:bodyPr/>
        <a:lstStyle/>
        <a:p>
          <a:endParaRPr lang="zh-CN" altLang="en-US"/>
        </a:p>
      </dgm:t>
    </dgm:pt>
    <dgm:pt modelId="{8773C569-CCA9-4BDF-A799-BBA9A30D5316}" type="pres">
      <dgm:prSet presAssocID="{639A60DA-6213-4E72-84B7-B28F026770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737EBF0-8AA3-4EFF-9EF5-F24EDF387366}" type="presOf" srcId="{51D4F24F-A15E-4488-B815-C6F01A771487}" destId="{149B06A1-7F03-4B23-8DC1-88E7D50ECFE4}" srcOrd="0" destOrd="0" presId="urn:microsoft.com/office/officeart/2005/8/layout/radial1"/>
    <dgm:cxn modelId="{5A644F4B-9044-42E0-AA01-7A2C30EE10D2}" type="presOf" srcId="{BD139311-06F7-4592-AE89-FD01339299F6}" destId="{CFE4529D-B7F5-459E-8278-75A8728C2FC2}" srcOrd="0" destOrd="0" presId="urn:microsoft.com/office/officeart/2005/8/layout/radial1"/>
    <dgm:cxn modelId="{05CF8389-8CA7-4080-B468-B229D2314F12}" type="presOf" srcId="{953606CC-E736-48B2-88FF-F41F0B95A5BC}" destId="{9E3ACEF9-0FA5-42FC-88E9-2A8B4C4F5E5C}" srcOrd="0" destOrd="0" presId="urn:microsoft.com/office/officeart/2005/8/layout/radial1"/>
    <dgm:cxn modelId="{CA9E889A-3346-4CE0-ACC9-D3948D5DF921}" srcId="{BD139311-06F7-4592-AE89-FD01339299F6}" destId="{953606CC-E736-48B2-88FF-F41F0B95A5BC}" srcOrd="3" destOrd="0" parTransId="{51D4F24F-A15E-4488-B815-C6F01A771487}" sibTransId="{3C16D8CD-F27A-4FA3-B89F-D325400A7E35}"/>
    <dgm:cxn modelId="{FCEE3E32-7118-4853-80B9-0056552D6384}" type="presOf" srcId="{639A60DA-6213-4E72-84B7-B28F02677088}" destId="{8773C569-CCA9-4BDF-A799-BBA9A30D5316}" srcOrd="0" destOrd="0" presId="urn:microsoft.com/office/officeart/2005/8/layout/radial1"/>
    <dgm:cxn modelId="{8D5B2984-F452-4E48-A509-603BF41BE99F}" type="presOf" srcId="{DC6616F3-BB55-44DE-98FE-904AC3921170}" destId="{86ED3519-D703-4393-A620-E2A29964C2E8}" srcOrd="0" destOrd="0" presId="urn:microsoft.com/office/officeart/2005/8/layout/radial1"/>
    <dgm:cxn modelId="{84798EF3-A7C2-479A-9D59-50109E308220}" type="presOf" srcId="{3FAAB831-05D5-4528-A275-DB0A4C5D8A74}" destId="{95BA8651-FB6C-46CB-A665-A975D688131D}" srcOrd="0" destOrd="0" presId="urn:microsoft.com/office/officeart/2005/8/layout/radial1"/>
    <dgm:cxn modelId="{DB0DD83C-E0D9-4142-B91B-B131CB397ADB}" srcId="{BD139311-06F7-4592-AE89-FD01339299F6}" destId="{BE4FA37F-E4EF-4A78-9078-71C0522C98A4}" srcOrd="0" destOrd="0" parTransId="{59C16A23-9633-4603-AE00-A4CBDB546808}" sibTransId="{8E607029-09D6-4539-B32E-2E585FC60036}"/>
    <dgm:cxn modelId="{A49CE901-AA26-4D6E-8620-430599C3E7DD}" type="presOf" srcId="{28C51C7B-E5E0-425E-A949-DF443AD8DE9B}" destId="{4CDE901F-F1F1-4AB4-B7BB-60161328DCFC}" srcOrd="0" destOrd="0" presId="urn:microsoft.com/office/officeart/2005/8/layout/radial1"/>
    <dgm:cxn modelId="{8FC10CA0-9B9B-45D1-92F5-E2384E48EDC1}" type="presOf" srcId="{28C51C7B-E5E0-425E-A949-DF443AD8DE9B}" destId="{C494CA31-C5BB-48E9-959C-CFA24930ADCA}" srcOrd="1" destOrd="0" presId="urn:microsoft.com/office/officeart/2005/8/layout/radial1"/>
    <dgm:cxn modelId="{392365FC-3BF3-4499-8D95-48619F1234DD}" srcId="{605ECAEE-B59F-4EB1-9467-C9669D9A66C2}" destId="{BD139311-06F7-4592-AE89-FD01339299F6}" srcOrd="0" destOrd="0" parTransId="{F8DA172E-0E10-4782-BB42-1713F869F813}" sibTransId="{CA902AD0-00C7-4E7E-9CE0-9D8C90753B71}"/>
    <dgm:cxn modelId="{7852AE08-68B3-443D-9F54-1A42EDC09A16}" srcId="{BD139311-06F7-4592-AE89-FD01339299F6}" destId="{42346B5E-9D8C-4499-ABCD-5E1454DF11E1}" srcOrd="1" destOrd="0" parTransId="{3FAAB831-05D5-4528-A275-DB0A4C5D8A74}" sibTransId="{73072A03-FE63-4B78-BAB3-7CCC6FF595B6}"/>
    <dgm:cxn modelId="{E89D340F-98A0-43F8-8F32-E845C563090F}" srcId="{BD139311-06F7-4592-AE89-FD01339299F6}" destId="{639A60DA-6213-4E72-84B7-B28F02677088}" srcOrd="4" destOrd="0" parTransId="{28C51C7B-E5E0-425E-A949-DF443AD8DE9B}" sibTransId="{40A0FAA8-9A0F-4637-80D1-2670EC891E2A}"/>
    <dgm:cxn modelId="{DD989799-958F-44E0-948D-80E2EA3C3564}" type="presOf" srcId="{59C16A23-9633-4603-AE00-A4CBDB546808}" destId="{C5A686FC-F3C2-4387-9420-18782E6F334F}" srcOrd="1" destOrd="0" presId="urn:microsoft.com/office/officeart/2005/8/layout/radial1"/>
    <dgm:cxn modelId="{8AB06DA0-E2E3-441A-8826-443A1C130C71}" type="presOf" srcId="{51D4F24F-A15E-4488-B815-C6F01A771487}" destId="{639458DB-37BB-4EA5-B4DB-B7AFC4F93759}" srcOrd="1" destOrd="0" presId="urn:microsoft.com/office/officeart/2005/8/layout/radial1"/>
    <dgm:cxn modelId="{8D9F36E7-3E45-4913-ABCF-CB88A7CF5CFF}" type="presOf" srcId="{3FAAB831-05D5-4528-A275-DB0A4C5D8A74}" destId="{72215037-F9D3-464E-8A2B-C3086BBC366E}" srcOrd="1" destOrd="0" presId="urn:microsoft.com/office/officeart/2005/8/layout/radial1"/>
    <dgm:cxn modelId="{73AF4719-A3E2-41B4-9F44-2D9E89121584}" type="presOf" srcId="{DF3910B6-93E0-4424-8219-1BE42173C772}" destId="{175868C6-E5DF-4465-A29E-56341BA00989}" srcOrd="1" destOrd="0" presId="urn:microsoft.com/office/officeart/2005/8/layout/radial1"/>
    <dgm:cxn modelId="{0871448A-1411-4683-86F4-A39F320C3DF5}" type="presOf" srcId="{DF3910B6-93E0-4424-8219-1BE42173C772}" destId="{31A39AB1-BB8E-400E-B55E-45AE7756AB6B}" srcOrd="0" destOrd="0" presId="urn:microsoft.com/office/officeart/2005/8/layout/radial1"/>
    <dgm:cxn modelId="{F05F2A03-A725-44A0-A860-705C168D6BAC}" type="presOf" srcId="{42346B5E-9D8C-4499-ABCD-5E1454DF11E1}" destId="{D803BD91-E27B-4C1B-9AA8-E8F6042697FF}" srcOrd="0" destOrd="0" presId="urn:microsoft.com/office/officeart/2005/8/layout/radial1"/>
    <dgm:cxn modelId="{7D6DC9D5-A045-48C6-B573-059F0B822A4A}" type="presOf" srcId="{59C16A23-9633-4603-AE00-A4CBDB546808}" destId="{6AA2231D-9600-41F9-A95F-794FDBF0EB32}" srcOrd="0" destOrd="0" presId="urn:microsoft.com/office/officeart/2005/8/layout/radial1"/>
    <dgm:cxn modelId="{D1EF94DB-9FA5-4040-9103-7E5388BFA87D}" type="presOf" srcId="{BE4FA37F-E4EF-4A78-9078-71C0522C98A4}" destId="{CF1C00A7-C81B-4A6C-9F2B-8D0158148910}" srcOrd="0" destOrd="0" presId="urn:microsoft.com/office/officeart/2005/8/layout/radial1"/>
    <dgm:cxn modelId="{C4C737C0-4E38-40E1-99BA-4F7366D8FE52}" srcId="{BD139311-06F7-4592-AE89-FD01339299F6}" destId="{DC6616F3-BB55-44DE-98FE-904AC3921170}" srcOrd="2" destOrd="0" parTransId="{DF3910B6-93E0-4424-8219-1BE42173C772}" sibTransId="{149746F9-E1B1-4590-BDC2-30559ED4058C}"/>
    <dgm:cxn modelId="{1E086C39-774D-4243-AD01-6897C7DD49AB}" type="presOf" srcId="{605ECAEE-B59F-4EB1-9467-C9669D9A66C2}" destId="{558C0469-408B-4881-82C7-F1078FFDB695}" srcOrd="0" destOrd="0" presId="urn:microsoft.com/office/officeart/2005/8/layout/radial1"/>
    <dgm:cxn modelId="{8283559F-CDB9-430C-BD94-2BF9F233B6B1}" type="presParOf" srcId="{558C0469-408B-4881-82C7-F1078FFDB695}" destId="{CFE4529D-B7F5-459E-8278-75A8728C2FC2}" srcOrd="0" destOrd="0" presId="urn:microsoft.com/office/officeart/2005/8/layout/radial1"/>
    <dgm:cxn modelId="{CE7D4E21-9E05-41C2-935C-A9505426791C}" type="presParOf" srcId="{558C0469-408B-4881-82C7-F1078FFDB695}" destId="{6AA2231D-9600-41F9-A95F-794FDBF0EB32}" srcOrd="1" destOrd="0" presId="urn:microsoft.com/office/officeart/2005/8/layout/radial1"/>
    <dgm:cxn modelId="{D9806353-3D48-4A90-8A78-480CF1D61E27}" type="presParOf" srcId="{6AA2231D-9600-41F9-A95F-794FDBF0EB32}" destId="{C5A686FC-F3C2-4387-9420-18782E6F334F}" srcOrd="0" destOrd="0" presId="urn:microsoft.com/office/officeart/2005/8/layout/radial1"/>
    <dgm:cxn modelId="{A5BE4542-96D5-4C84-A363-20502232972D}" type="presParOf" srcId="{558C0469-408B-4881-82C7-F1078FFDB695}" destId="{CF1C00A7-C81B-4A6C-9F2B-8D0158148910}" srcOrd="2" destOrd="0" presId="urn:microsoft.com/office/officeart/2005/8/layout/radial1"/>
    <dgm:cxn modelId="{F4635B64-031B-45CF-8532-D13A2619E525}" type="presParOf" srcId="{558C0469-408B-4881-82C7-F1078FFDB695}" destId="{95BA8651-FB6C-46CB-A665-A975D688131D}" srcOrd="3" destOrd="0" presId="urn:microsoft.com/office/officeart/2005/8/layout/radial1"/>
    <dgm:cxn modelId="{EBE42742-135C-4601-A7A5-1E5533F73046}" type="presParOf" srcId="{95BA8651-FB6C-46CB-A665-A975D688131D}" destId="{72215037-F9D3-464E-8A2B-C3086BBC366E}" srcOrd="0" destOrd="0" presId="urn:microsoft.com/office/officeart/2005/8/layout/radial1"/>
    <dgm:cxn modelId="{AAAE0AE4-392E-41ED-B71B-93AEC6ED1D2E}" type="presParOf" srcId="{558C0469-408B-4881-82C7-F1078FFDB695}" destId="{D803BD91-E27B-4C1B-9AA8-E8F6042697FF}" srcOrd="4" destOrd="0" presId="urn:microsoft.com/office/officeart/2005/8/layout/radial1"/>
    <dgm:cxn modelId="{41F065CD-6A2C-4BE8-BE58-17B527D93378}" type="presParOf" srcId="{558C0469-408B-4881-82C7-F1078FFDB695}" destId="{31A39AB1-BB8E-400E-B55E-45AE7756AB6B}" srcOrd="5" destOrd="0" presId="urn:microsoft.com/office/officeart/2005/8/layout/radial1"/>
    <dgm:cxn modelId="{292811D6-2306-40AB-A888-A1B251F647C1}" type="presParOf" srcId="{31A39AB1-BB8E-400E-B55E-45AE7756AB6B}" destId="{175868C6-E5DF-4465-A29E-56341BA00989}" srcOrd="0" destOrd="0" presId="urn:microsoft.com/office/officeart/2005/8/layout/radial1"/>
    <dgm:cxn modelId="{F5DA7958-1D24-4478-926D-3C13EBA21161}" type="presParOf" srcId="{558C0469-408B-4881-82C7-F1078FFDB695}" destId="{86ED3519-D703-4393-A620-E2A29964C2E8}" srcOrd="6" destOrd="0" presId="urn:microsoft.com/office/officeart/2005/8/layout/radial1"/>
    <dgm:cxn modelId="{D01AF748-3362-44FD-9942-3520AEA5642D}" type="presParOf" srcId="{558C0469-408B-4881-82C7-F1078FFDB695}" destId="{149B06A1-7F03-4B23-8DC1-88E7D50ECFE4}" srcOrd="7" destOrd="0" presId="urn:microsoft.com/office/officeart/2005/8/layout/radial1"/>
    <dgm:cxn modelId="{E2C8AA41-44A6-406E-BC03-5F62DB528B75}" type="presParOf" srcId="{149B06A1-7F03-4B23-8DC1-88E7D50ECFE4}" destId="{639458DB-37BB-4EA5-B4DB-B7AFC4F93759}" srcOrd="0" destOrd="0" presId="urn:microsoft.com/office/officeart/2005/8/layout/radial1"/>
    <dgm:cxn modelId="{2D03A590-4A2E-4D3F-83ED-70A3D809DA90}" type="presParOf" srcId="{558C0469-408B-4881-82C7-F1078FFDB695}" destId="{9E3ACEF9-0FA5-42FC-88E9-2A8B4C4F5E5C}" srcOrd="8" destOrd="0" presId="urn:microsoft.com/office/officeart/2005/8/layout/radial1"/>
    <dgm:cxn modelId="{CD9D87B3-75E6-4AC2-BDB7-E334AF95D37E}" type="presParOf" srcId="{558C0469-408B-4881-82C7-F1078FFDB695}" destId="{4CDE901F-F1F1-4AB4-B7BB-60161328DCFC}" srcOrd="9" destOrd="0" presId="urn:microsoft.com/office/officeart/2005/8/layout/radial1"/>
    <dgm:cxn modelId="{42A304BF-4B08-4860-8D0E-2387C036E1D2}" type="presParOf" srcId="{4CDE901F-F1F1-4AB4-B7BB-60161328DCFC}" destId="{C494CA31-C5BB-48E9-959C-CFA24930ADCA}" srcOrd="0" destOrd="0" presId="urn:microsoft.com/office/officeart/2005/8/layout/radial1"/>
    <dgm:cxn modelId="{9CB93AC4-4707-48C1-BA57-61A0EB7FCCBE}" type="presParOf" srcId="{558C0469-408B-4881-82C7-F1078FFDB695}" destId="{8773C569-CCA9-4BDF-A799-BBA9A30D531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5ECAEE-B59F-4EB1-9467-C9669D9A66C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BD139311-06F7-4592-AE89-FD01339299F6}">
      <dgm:prSet phldrT="[文本]"/>
      <dgm:spPr/>
      <dgm:t>
        <a:bodyPr/>
        <a:lstStyle/>
        <a:p>
          <a:r>
            <a:rPr lang="en-US" altLang="zh-CN" dirty="0" err="1" smtClean="0"/>
            <a:t>WiFi</a:t>
          </a:r>
          <a:r>
            <a:rPr lang="en-US" altLang="zh-CN" dirty="0" smtClean="0"/>
            <a:t> network</a:t>
          </a:r>
          <a:endParaRPr lang="zh-CN" altLang="en-US" dirty="0"/>
        </a:p>
      </dgm:t>
    </dgm:pt>
    <dgm:pt modelId="{F8DA172E-0E10-4782-BB42-1713F869F813}" type="parTrans" cxnId="{392365FC-3BF3-4499-8D95-48619F1234DD}">
      <dgm:prSet/>
      <dgm:spPr/>
      <dgm:t>
        <a:bodyPr/>
        <a:lstStyle/>
        <a:p>
          <a:endParaRPr lang="zh-CN" altLang="en-US"/>
        </a:p>
      </dgm:t>
    </dgm:pt>
    <dgm:pt modelId="{CA902AD0-00C7-4E7E-9CE0-9D8C90753B71}" type="sibTrans" cxnId="{392365FC-3BF3-4499-8D95-48619F1234DD}">
      <dgm:prSet/>
      <dgm:spPr/>
      <dgm:t>
        <a:bodyPr/>
        <a:lstStyle/>
        <a:p>
          <a:endParaRPr lang="zh-CN" altLang="en-US"/>
        </a:p>
      </dgm:t>
    </dgm:pt>
    <dgm:pt modelId="{BE4FA37F-E4EF-4A78-9078-71C0522C98A4}">
      <dgm:prSet phldrT="[文本]"/>
      <dgm:spPr/>
      <dgm:t>
        <a:bodyPr/>
        <a:lstStyle/>
        <a:p>
          <a:r>
            <a:rPr lang="en-US" altLang="zh-CN" dirty="0" smtClean="0"/>
            <a:t>Laptop</a:t>
          </a:r>
          <a:endParaRPr lang="zh-CN" altLang="en-US" dirty="0"/>
        </a:p>
      </dgm:t>
    </dgm:pt>
    <dgm:pt modelId="{59C16A23-9633-4603-AE00-A4CBDB546808}" type="parTrans" cxnId="{DB0DD83C-E0D9-4142-B91B-B131CB397ADB}">
      <dgm:prSet/>
      <dgm:spPr/>
      <dgm:t>
        <a:bodyPr/>
        <a:lstStyle/>
        <a:p>
          <a:endParaRPr lang="zh-CN" altLang="en-US"/>
        </a:p>
      </dgm:t>
    </dgm:pt>
    <dgm:pt modelId="{8E607029-09D6-4539-B32E-2E585FC60036}" type="sibTrans" cxnId="{DB0DD83C-E0D9-4142-B91B-B131CB397ADB}">
      <dgm:prSet/>
      <dgm:spPr/>
      <dgm:t>
        <a:bodyPr/>
        <a:lstStyle/>
        <a:p>
          <a:endParaRPr lang="zh-CN" altLang="en-US"/>
        </a:p>
      </dgm:t>
    </dgm:pt>
    <dgm:pt modelId="{42346B5E-9D8C-4499-ABCD-5E1454DF11E1}">
      <dgm:prSet phldrT="[文本]"/>
      <dgm:spPr/>
      <dgm:t>
        <a:bodyPr/>
        <a:lstStyle/>
        <a:p>
          <a:r>
            <a:rPr lang="en-US" altLang="zh-CN" dirty="0" smtClean="0"/>
            <a:t>Mobile Device</a:t>
          </a:r>
          <a:endParaRPr lang="zh-CN" altLang="en-US" dirty="0"/>
        </a:p>
      </dgm:t>
    </dgm:pt>
    <dgm:pt modelId="{3FAAB831-05D5-4528-A275-DB0A4C5D8A74}" type="parTrans" cxnId="{7852AE08-68B3-443D-9F54-1A42EDC09A16}">
      <dgm:prSet/>
      <dgm:spPr/>
      <dgm:t>
        <a:bodyPr/>
        <a:lstStyle/>
        <a:p>
          <a:endParaRPr lang="zh-CN" altLang="en-US"/>
        </a:p>
      </dgm:t>
    </dgm:pt>
    <dgm:pt modelId="{73072A03-FE63-4B78-BAB3-7CCC6FF595B6}" type="sibTrans" cxnId="{7852AE08-68B3-443D-9F54-1A42EDC09A16}">
      <dgm:prSet/>
      <dgm:spPr/>
      <dgm:t>
        <a:bodyPr/>
        <a:lstStyle/>
        <a:p>
          <a:endParaRPr lang="zh-CN" altLang="en-US"/>
        </a:p>
      </dgm:t>
    </dgm:pt>
    <dgm:pt modelId="{DC6616F3-BB55-44DE-98FE-904AC3921170}">
      <dgm:prSet phldrT="[文本]"/>
      <dgm:spPr/>
      <dgm:t>
        <a:bodyPr/>
        <a:lstStyle/>
        <a:p>
          <a:r>
            <a:rPr lang="en-US" altLang="zh-CN" dirty="0" smtClean="0"/>
            <a:t>Mobile Device</a:t>
          </a:r>
          <a:endParaRPr lang="zh-CN" altLang="en-US" dirty="0"/>
        </a:p>
      </dgm:t>
    </dgm:pt>
    <dgm:pt modelId="{DF3910B6-93E0-4424-8219-1BE42173C772}" type="parTrans" cxnId="{C4C737C0-4E38-40E1-99BA-4F7366D8FE52}">
      <dgm:prSet/>
      <dgm:spPr/>
      <dgm:t>
        <a:bodyPr/>
        <a:lstStyle/>
        <a:p>
          <a:endParaRPr lang="zh-CN" altLang="en-US"/>
        </a:p>
      </dgm:t>
    </dgm:pt>
    <dgm:pt modelId="{149746F9-E1B1-4590-BDC2-30559ED4058C}" type="sibTrans" cxnId="{C4C737C0-4E38-40E1-99BA-4F7366D8FE52}">
      <dgm:prSet/>
      <dgm:spPr/>
      <dgm:t>
        <a:bodyPr/>
        <a:lstStyle/>
        <a:p>
          <a:endParaRPr lang="zh-CN" altLang="en-US"/>
        </a:p>
      </dgm:t>
    </dgm:pt>
    <dgm:pt modelId="{639A60DA-6213-4E72-84B7-B28F02677088}">
      <dgm:prSet phldrT="[文本]"/>
      <dgm:spPr/>
      <dgm:t>
        <a:bodyPr/>
        <a:lstStyle/>
        <a:p>
          <a:r>
            <a:rPr lang="en-US" altLang="zh-CN" dirty="0" smtClean="0"/>
            <a:t>Mobile Device</a:t>
          </a:r>
          <a:endParaRPr lang="zh-CN" altLang="en-US" dirty="0"/>
        </a:p>
      </dgm:t>
    </dgm:pt>
    <dgm:pt modelId="{28C51C7B-E5E0-425E-A949-DF443AD8DE9B}" type="parTrans" cxnId="{E89D340F-98A0-43F8-8F32-E845C563090F}">
      <dgm:prSet/>
      <dgm:spPr/>
      <dgm:t>
        <a:bodyPr/>
        <a:lstStyle/>
        <a:p>
          <a:endParaRPr lang="zh-CN" altLang="en-US"/>
        </a:p>
      </dgm:t>
    </dgm:pt>
    <dgm:pt modelId="{40A0FAA8-9A0F-4637-80D1-2670EC891E2A}" type="sibTrans" cxnId="{E89D340F-98A0-43F8-8F32-E845C563090F}">
      <dgm:prSet/>
      <dgm:spPr/>
      <dgm:t>
        <a:bodyPr/>
        <a:lstStyle/>
        <a:p>
          <a:endParaRPr lang="zh-CN" altLang="en-US"/>
        </a:p>
      </dgm:t>
    </dgm:pt>
    <dgm:pt modelId="{953606CC-E736-48B2-88FF-F41F0B95A5BC}">
      <dgm:prSet/>
      <dgm:spPr/>
      <dgm:t>
        <a:bodyPr/>
        <a:lstStyle/>
        <a:p>
          <a:r>
            <a:rPr lang="en-US" altLang="zh-CN" dirty="0" smtClean="0"/>
            <a:t>Mobile Device</a:t>
          </a:r>
          <a:endParaRPr lang="zh-CN" altLang="en-US" dirty="0"/>
        </a:p>
      </dgm:t>
    </dgm:pt>
    <dgm:pt modelId="{51D4F24F-A15E-4488-B815-C6F01A771487}" type="parTrans" cxnId="{CA9E889A-3346-4CE0-ACC9-D3948D5DF921}">
      <dgm:prSet/>
      <dgm:spPr/>
      <dgm:t>
        <a:bodyPr/>
        <a:lstStyle/>
        <a:p>
          <a:endParaRPr lang="zh-CN" altLang="en-US"/>
        </a:p>
      </dgm:t>
    </dgm:pt>
    <dgm:pt modelId="{3C16D8CD-F27A-4FA3-B89F-D325400A7E35}" type="sibTrans" cxnId="{CA9E889A-3346-4CE0-ACC9-D3948D5DF921}">
      <dgm:prSet/>
      <dgm:spPr/>
      <dgm:t>
        <a:bodyPr/>
        <a:lstStyle/>
        <a:p>
          <a:endParaRPr lang="zh-CN" altLang="en-US"/>
        </a:p>
      </dgm:t>
    </dgm:pt>
    <dgm:pt modelId="{558C0469-408B-4881-82C7-F1078FFDB695}" type="pres">
      <dgm:prSet presAssocID="{605ECAEE-B59F-4EB1-9467-C9669D9A66C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FE4529D-B7F5-459E-8278-75A8728C2FC2}" type="pres">
      <dgm:prSet presAssocID="{BD139311-06F7-4592-AE89-FD01339299F6}" presName="centerShape" presStyleLbl="node0" presStyleIdx="0" presStyleCnt="1"/>
      <dgm:spPr/>
      <dgm:t>
        <a:bodyPr/>
        <a:lstStyle/>
        <a:p>
          <a:endParaRPr lang="zh-CN" altLang="en-US"/>
        </a:p>
      </dgm:t>
    </dgm:pt>
    <dgm:pt modelId="{6AA2231D-9600-41F9-A95F-794FDBF0EB32}" type="pres">
      <dgm:prSet presAssocID="{59C16A23-9633-4603-AE00-A4CBDB546808}" presName="Name9" presStyleLbl="parChTrans1D2" presStyleIdx="0" presStyleCnt="5"/>
      <dgm:spPr/>
      <dgm:t>
        <a:bodyPr/>
        <a:lstStyle/>
        <a:p>
          <a:endParaRPr lang="zh-CN" altLang="en-US"/>
        </a:p>
      </dgm:t>
    </dgm:pt>
    <dgm:pt modelId="{C5A686FC-F3C2-4387-9420-18782E6F334F}" type="pres">
      <dgm:prSet presAssocID="{59C16A23-9633-4603-AE00-A4CBDB546808}" presName="connTx" presStyleLbl="parChTrans1D2" presStyleIdx="0" presStyleCnt="5"/>
      <dgm:spPr/>
      <dgm:t>
        <a:bodyPr/>
        <a:lstStyle/>
        <a:p>
          <a:endParaRPr lang="zh-CN" altLang="en-US"/>
        </a:p>
      </dgm:t>
    </dgm:pt>
    <dgm:pt modelId="{CF1C00A7-C81B-4A6C-9F2B-8D0158148910}" type="pres">
      <dgm:prSet presAssocID="{BE4FA37F-E4EF-4A78-9078-71C0522C98A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5BA8651-FB6C-46CB-A665-A975D688131D}" type="pres">
      <dgm:prSet presAssocID="{3FAAB831-05D5-4528-A275-DB0A4C5D8A74}" presName="Name9" presStyleLbl="parChTrans1D2" presStyleIdx="1" presStyleCnt="5"/>
      <dgm:spPr/>
      <dgm:t>
        <a:bodyPr/>
        <a:lstStyle/>
        <a:p>
          <a:endParaRPr lang="zh-CN" altLang="en-US"/>
        </a:p>
      </dgm:t>
    </dgm:pt>
    <dgm:pt modelId="{72215037-F9D3-464E-8A2B-C3086BBC366E}" type="pres">
      <dgm:prSet presAssocID="{3FAAB831-05D5-4528-A275-DB0A4C5D8A74}" presName="connTx" presStyleLbl="parChTrans1D2" presStyleIdx="1" presStyleCnt="5"/>
      <dgm:spPr/>
      <dgm:t>
        <a:bodyPr/>
        <a:lstStyle/>
        <a:p>
          <a:endParaRPr lang="zh-CN" altLang="en-US"/>
        </a:p>
      </dgm:t>
    </dgm:pt>
    <dgm:pt modelId="{D803BD91-E27B-4C1B-9AA8-E8F6042697FF}" type="pres">
      <dgm:prSet presAssocID="{42346B5E-9D8C-4499-ABCD-5E1454DF11E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A39AB1-BB8E-400E-B55E-45AE7756AB6B}" type="pres">
      <dgm:prSet presAssocID="{DF3910B6-93E0-4424-8219-1BE42173C772}" presName="Name9" presStyleLbl="parChTrans1D2" presStyleIdx="2" presStyleCnt="5"/>
      <dgm:spPr/>
      <dgm:t>
        <a:bodyPr/>
        <a:lstStyle/>
        <a:p>
          <a:endParaRPr lang="zh-CN" altLang="en-US"/>
        </a:p>
      </dgm:t>
    </dgm:pt>
    <dgm:pt modelId="{175868C6-E5DF-4465-A29E-56341BA00989}" type="pres">
      <dgm:prSet presAssocID="{DF3910B6-93E0-4424-8219-1BE42173C772}" presName="connTx" presStyleLbl="parChTrans1D2" presStyleIdx="2" presStyleCnt="5"/>
      <dgm:spPr/>
      <dgm:t>
        <a:bodyPr/>
        <a:lstStyle/>
        <a:p>
          <a:endParaRPr lang="zh-CN" altLang="en-US"/>
        </a:p>
      </dgm:t>
    </dgm:pt>
    <dgm:pt modelId="{86ED3519-D703-4393-A620-E2A29964C2E8}" type="pres">
      <dgm:prSet presAssocID="{DC6616F3-BB55-44DE-98FE-904AC39211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9B06A1-7F03-4B23-8DC1-88E7D50ECFE4}" type="pres">
      <dgm:prSet presAssocID="{51D4F24F-A15E-4488-B815-C6F01A771487}" presName="Name9" presStyleLbl="parChTrans1D2" presStyleIdx="3" presStyleCnt="5"/>
      <dgm:spPr/>
      <dgm:t>
        <a:bodyPr/>
        <a:lstStyle/>
        <a:p>
          <a:endParaRPr lang="zh-CN" altLang="en-US"/>
        </a:p>
      </dgm:t>
    </dgm:pt>
    <dgm:pt modelId="{639458DB-37BB-4EA5-B4DB-B7AFC4F93759}" type="pres">
      <dgm:prSet presAssocID="{51D4F24F-A15E-4488-B815-C6F01A771487}" presName="connTx" presStyleLbl="parChTrans1D2" presStyleIdx="3" presStyleCnt="5"/>
      <dgm:spPr/>
      <dgm:t>
        <a:bodyPr/>
        <a:lstStyle/>
        <a:p>
          <a:endParaRPr lang="zh-CN" altLang="en-US"/>
        </a:p>
      </dgm:t>
    </dgm:pt>
    <dgm:pt modelId="{9E3ACEF9-0FA5-42FC-88E9-2A8B4C4F5E5C}" type="pres">
      <dgm:prSet presAssocID="{953606CC-E736-48B2-88FF-F41F0B95A5B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DE901F-F1F1-4AB4-B7BB-60161328DCFC}" type="pres">
      <dgm:prSet presAssocID="{28C51C7B-E5E0-425E-A949-DF443AD8DE9B}" presName="Name9" presStyleLbl="parChTrans1D2" presStyleIdx="4" presStyleCnt="5"/>
      <dgm:spPr/>
      <dgm:t>
        <a:bodyPr/>
        <a:lstStyle/>
        <a:p>
          <a:endParaRPr lang="zh-CN" altLang="en-US"/>
        </a:p>
      </dgm:t>
    </dgm:pt>
    <dgm:pt modelId="{C494CA31-C5BB-48E9-959C-CFA24930ADCA}" type="pres">
      <dgm:prSet presAssocID="{28C51C7B-E5E0-425E-A949-DF443AD8DE9B}" presName="connTx" presStyleLbl="parChTrans1D2" presStyleIdx="4" presStyleCnt="5"/>
      <dgm:spPr/>
      <dgm:t>
        <a:bodyPr/>
        <a:lstStyle/>
        <a:p>
          <a:endParaRPr lang="zh-CN" altLang="en-US"/>
        </a:p>
      </dgm:t>
    </dgm:pt>
    <dgm:pt modelId="{8773C569-CCA9-4BDF-A799-BBA9A30D5316}" type="pres">
      <dgm:prSet presAssocID="{639A60DA-6213-4E72-84B7-B28F0267708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837B075-8DB8-4B1D-8E3D-FC18BC715C4A}" type="presOf" srcId="{953606CC-E736-48B2-88FF-F41F0B95A5BC}" destId="{9E3ACEF9-0FA5-42FC-88E9-2A8B4C4F5E5C}" srcOrd="0" destOrd="0" presId="urn:microsoft.com/office/officeart/2005/8/layout/radial1"/>
    <dgm:cxn modelId="{63AB0BE7-A68E-403E-B92D-5CADD5276D1A}" type="presOf" srcId="{BE4FA37F-E4EF-4A78-9078-71C0522C98A4}" destId="{CF1C00A7-C81B-4A6C-9F2B-8D0158148910}" srcOrd="0" destOrd="0" presId="urn:microsoft.com/office/officeart/2005/8/layout/radial1"/>
    <dgm:cxn modelId="{EEA532BA-95B5-46FC-BD29-5D22FA077156}" type="presOf" srcId="{DF3910B6-93E0-4424-8219-1BE42173C772}" destId="{175868C6-E5DF-4465-A29E-56341BA00989}" srcOrd="1" destOrd="0" presId="urn:microsoft.com/office/officeart/2005/8/layout/radial1"/>
    <dgm:cxn modelId="{D1F69FEB-7628-4827-9A7E-FC440526DA95}" type="presOf" srcId="{3FAAB831-05D5-4528-A275-DB0A4C5D8A74}" destId="{72215037-F9D3-464E-8A2B-C3086BBC366E}" srcOrd="1" destOrd="0" presId="urn:microsoft.com/office/officeart/2005/8/layout/radial1"/>
    <dgm:cxn modelId="{CA9E889A-3346-4CE0-ACC9-D3948D5DF921}" srcId="{BD139311-06F7-4592-AE89-FD01339299F6}" destId="{953606CC-E736-48B2-88FF-F41F0B95A5BC}" srcOrd="3" destOrd="0" parTransId="{51D4F24F-A15E-4488-B815-C6F01A771487}" sibTransId="{3C16D8CD-F27A-4FA3-B89F-D325400A7E35}"/>
    <dgm:cxn modelId="{7EC33498-55E2-4EF1-AD2C-7EA969654592}" type="presOf" srcId="{28C51C7B-E5E0-425E-A949-DF443AD8DE9B}" destId="{4CDE901F-F1F1-4AB4-B7BB-60161328DCFC}" srcOrd="0" destOrd="0" presId="urn:microsoft.com/office/officeart/2005/8/layout/radial1"/>
    <dgm:cxn modelId="{736E658D-F985-47FB-8D24-B56295079849}" type="presOf" srcId="{51D4F24F-A15E-4488-B815-C6F01A771487}" destId="{639458DB-37BB-4EA5-B4DB-B7AFC4F93759}" srcOrd="1" destOrd="0" presId="urn:microsoft.com/office/officeart/2005/8/layout/radial1"/>
    <dgm:cxn modelId="{DB0DD83C-E0D9-4142-B91B-B131CB397ADB}" srcId="{BD139311-06F7-4592-AE89-FD01339299F6}" destId="{BE4FA37F-E4EF-4A78-9078-71C0522C98A4}" srcOrd="0" destOrd="0" parTransId="{59C16A23-9633-4603-AE00-A4CBDB546808}" sibTransId="{8E607029-09D6-4539-B32E-2E585FC60036}"/>
    <dgm:cxn modelId="{392365FC-3BF3-4499-8D95-48619F1234DD}" srcId="{605ECAEE-B59F-4EB1-9467-C9669D9A66C2}" destId="{BD139311-06F7-4592-AE89-FD01339299F6}" srcOrd="0" destOrd="0" parTransId="{F8DA172E-0E10-4782-BB42-1713F869F813}" sibTransId="{CA902AD0-00C7-4E7E-9CE0-9D8C90753B71}"/>
    <dgm:cxn modelId="{FE1A3646-0BBD-46F4-BE38-9008FC791A35}" type="presOf" srcId="{28C51C7B-E5E0-425E-A949-DF443AD8DE9B}" destId="{C494CA31-C5BB-48E9-959C-CFA24930ADCA}" srcOrd="1" destOrd="0" presId="urn:microsoft.com/office/officeart/2005/8/layout/radial1"/>
    <dgm:cxn modelId="{7852AE08-68B3-443D-9F54-1A42EDC09A16}" srcId="{BD139311-06F7-4592-AE89-FD01339299F6}" destId="{42346B5E-9D8C-4499-ABCD-5E1454DF11E1}" srcOrd="1" destOrd="0" parTransId="{3FAAB831-05D5-4528-A275-DB0A4C5D8A74}" sibTransId="{73072A03-FE63-4B78-BAB3-7CCC6FF595B6}"/>
    <dgm:cxn modelId="{F3B6149E-D72D-4BA0-8E92-C98D5908A82A}" type="presOf" srcId="{BD139311-06F7-4592-AE89-FD01339299F6}" destId="{CFE4529D-B7F5-459E-8278-75A8728C2FC2}" srcOrd="0" destOrd="0" presId="urn:microsoft.com/office/officeart/2005/8/layout/radial1"/>
    <dgm:cxn modelId="{DBCA97B8-38E7-40CF-8856-66D97FBD72C5}" type="presOf" srcId="{639A60DA-6213-4E72-84B7-B28F02677088}" destId="{8773C569-CCA9-4BDF-A799-BBA9A30D5316}" srcOrd="0" destOrd="0" presId="urn:microsoft.com/office/officeart/2005/8/layout/radial1"/>
    <dgm:cxn modelId="{E89D340F-98A0-43F8-8F32-E845C563090F}" srcId="{BD139311-06F7-4592-AE89-FD01339299F6}" destId="{639A60DA-6213-4E72-84B7-B28F02677088}" srcOrd="4" destOrd="0" parTransId="{28C51C7B-E5E0-425E-A949-DF443AD8DE9B}" sibTransId="{40A0FAA8-9A0F-4637-80D1-2670EC891E2A}"/>
    <dgm:cxn modelId="{95F9BD2A-B982-49B9-8547-3AA5C5A09E22}" type="presOf" srcId="{3FAAB831-05D5-4528-A275-DB0A4C5D8A74}" destId="{95BA8651-FB6C-46CB-A665-A975D688131D}" srcOrd="0" destOrd="0" presId="urn:microsoft.com/office/officeart/2005/8/layout/radial1"/>
    <dgm:cxn modelId="{31D81167-128F-42D0-98DF-26E6A05C9A4B}" type="presOf" srcId="{51D4F24F-A15E-4488-B815-C6F01A771487}" destId="{149B06A1-7F03-4B23-8DC1-88E7D50ECFE4}" srcOrd="0" destOrd="0" presId="urn:microsoft.com/office/officeart/2005/8/layout/radial1"/>
    <dgm:cxn modelId="{D36C2523-705E-418C-9CC8-73CAB8E4C0D5}" type="presOf" srcId="{DC6616F3-BB55-44DE-98FE-904AC3921170}" destId="{86ED3519-D703-4393-A620-E2A29964C2E8}" srcOrd="0" destOrd="0" presId="urn:microsoft.com/office/officeart/2005/8/layout/radial1"/>
    <dgm:cxn modelId="{5FA3E982-635D-41F8-B223-3FF451E47B37}" type="presOf" srcId="{59C16A23-9633-4603-AE00-A4CBDB546808}" destId="{6AA2231D-9600-41F9-A95F-794FDBF0EB32}" srcOrd="0" destOrd="0" presId="urn:microsoft.com/office/officeart/2005/8/layout/radial1"/>
    <dgm:cxn modelId="{1B2D511B-0ED7-433A-941C-5182E77ADC3C}" type="presOf" srcId="{DF3910B6-93E0-4424-8219-1BE42173C772}" destId="{31A39AB1-BB8E-400E-B55E-45AE7756AB6B}" srcOrd="0" destOrd="0" presId="urn:microsoft.com/office/officeart/2005/8/layout/radial1"/>
    <dgm:cxn modelId="{FE036479-BEA1-46A8-837B-2E1F19736297}" type="presOf" srcId="{42346B5E-9D8C-4499-ABCD-5E1454DF11E1}" destId="{D803BD91-E27B-4C1B-9AA8-E8F6042697FF}" srcOrd="0" destOrd="0" presId="urn:microsoft.com/office/officeart/2005/8/layout/radial1"/>
    <dgm:cxn modelId="{872A291D-E496-4980-B6CA-3E13615D1864}" type="presOf" srcId="{59C16A23-9633-4603-AE00-A4CBDB546808}" destId="{C5A686FC-F3C2-4387-9420-18782E6F334F}" srcOrd="1" destOrd="0" presId="urn:microsoft.com/office/officeart/2005/8/layout/radial1"/>
    <dgm:cxn modelId="{87859849-C75C-4B82-8FD2-2AF769C893B5}" type="presOf" srcId="{605ECAEE-B59F-4EB1-9467-C9669D9A66C2}" destId="{558C0469-408B-4881-82C7-F1078FFDB695}" srcOrd="0" destOrd="0" presId="urn:microsoft.com/office/officeart/2005/8/layout/radial1"/>
    <dgm:cxn modelId="{C4C737C0-4E38-40E1-99BA-4F7366D8FE52}" srcId="{BD139311-06F7-4592-AE89-FD01339299F6}" destId="{DC6616F3-BB55-44DE-98FE-904AC3921170}" srcOrd="2" destOrd="0" parTransId="{DF3910B6-93E0-4424-8219-1BE42173C772}" sibTransId="{149746F9-E1B1-4590-BDC2-30559ED4058C}"/>
    <dgm:cxn modelId="{E5F02943-88CF-4F82-BDA5-C9F3A8D6821F}" type="presParOf" srcId="{558C0469-408B-4881-82C7-F1078FFDB695}" destId="{CFE4529D-B7F5-459E-8278-75A8728C2FC2}" srcOrd="0" destOrd="0" presId="urn:microsoft.com/office/officeart/2005/8/layout/radial1"/>
    <dgm:cxn modelId="{8F1E03D3-3901-42A9-BF8D-762CAB7AB0D6}" type="presParOf" srcId="{558C0469-408B-4881-82C7-F1078FFDB695}" destId="{6AA2231D-9600-41F9-A95F-794FDBF0EB32}" srcOrd="1" destOrd="0" presId="urn:microsoft.com/office/officeart/2005/8/layout/radial1"/>
    <dgm:cxn modelId="{CC13AA44-8739-42F4-A389-3174486C01E5}" type="presParOf" srcId="{6AA2231D-9600-41F9-A95F-794FDBF0EB32}" destId="{C5A686FC-F3C2-4387-9420-18782E6F334F}" srcOrd="0" destOrd="0" presId="urn:microsoft.com/office/officeart/2005/8/layout/radial1"/>
    <dgm:cxn modelId="{C8C802BE-E9A6-4AD2-BEFA-0605C9C8C184}" type="presParOf" srcId="{558C0469-408B-4881-82C7-F1078FFDB695}" destId="{CF1C00A7-C81B-4A6C-9F2B-8D0158148910}" srcOrd="2" destOrd="0" presId="urn:microsoft.com/office/officeart/2005/8/layout/radial1"/>
    <dgm:cxn modelId="{CE5A291D-F989-4079-A3D5-7A220B571306}" type="presParOf" srcId="{558C0469-408B-4881-82C7-F1078FFDB695}" destId="{95BA8651-FB6C-46CB-A665-A975D688131D}" srcOrd="3" destOrd="0" presId="urn:microsoft.com/office/officeart/2005/8/layout/radial1"/>
    <dgm:cxn modelId="{3614AE01-BFAF-4391-A3B3-5CCAFE3A43DA}" type="presParOf" srcId="{95BA8651-FB6C-46CB-A665-A975D688131D}" destId="{72215037-F9D3-464E-8A2B-C3086BBC366E}" srcOrd="0" destOrd="0" presId="urn:microsoft.com/office/officeart/2005/8/layout/radial1"/>
    <dgm:cxn modelId="{CE84047C-BF20-4CFD-9DFF-A4A24961DDB1}" type="presParOf" srcId="{558C0469-408B-4881-82C7-F1078FFDB695}" destId="{D803BD91-E27B-4C1B-9AA8-E8F6042697FF}" srcOrd="4" destOrd="0" presId="urn:microsoft.com/office/officeart/2005/8/layout/radial1"/>
    <dgm:cxn modelId="{A7992BDF-A5F9-43E5-B57C-CF51BAEE5C92}" type="presParOf" srcId="{558C0469-408B-4881-82C7-F1078FFDB695}" destId="{31A39AB1-BB8E-400E-B55E-45AE7756AB6B}" srcOrd="5" destOrd="0" presId="urn:microsoft.com/office/officeart/2005/8/layout/radial1"/>
    <dgm:cxn modelId="{F8E561AC-8E54-4B8A-829F-FFB5BF8B8DAC}" type="presParOf" srcId="{31A39AB1-BB8E-400E-B55E-45AE7756AB6B}" destId="{175868C6-E5DF-4465-A29E-56341BA00989}" srcOrd="0" destOrd="0" presId="urn:microsoft.com/office/officeart/2005/8/layout/radial1"/>
    <dgm:cxn modelId="{1DEDAE7F-3521-4EBB-A360-14D1422ACD7E}" type="presParOf" srcId="{558C0469-408B-4881-82C7-F1078FFDB695}" destId="{86ED3519-D703-4393-A620-E2A29964C2E8}" srcOrd="6" destOrd="0" presId="urn:microsoft.com/office/officeart/2005/8/layout/radial1"/>
    <dgm:cxn modelId="{0192D285-55D1-4495-89B2-351CDA82F2FB}" type="presParOf" srcId="{558C0469-408B-4881-82C7-F1078FFDB695}" destId="{149B06A1-7F03-4B23-8DC1-88E7D50ECFE4}" srcOrd="7" destOrd="0" presId="urn:microsoft.com/office/officeart/2005/8/layout/radial1"/>
    <dgm:cxn modelId="{A0E79524-A34A-40DD-9B9E-BFEA05D4C125}" type="presParOf" srcId="{149B06A1-7F03-4B23-8DC1-88E7D50ECFE4}" destId="{639458DB-37BB-4EA5-B4DB-B7AFC4F93759}" srcOrd="0" destOrd="0" presId="urn:microsoft.com/office/officeart/2005/8/layout/radial1"/>
    <dgm:cxn modelId="{8F1144B5-582F-4EA0-8933-3A03CBED801B}" type="presParOf" srcId="{558C0469-408B-4881-82C7-F1078FFDB695}" destId="{9E3ACEF9-0FA5-42FC-88E9-2A8B4C4F5E5C}" srcOrd="8" destOrd="0" presId="urn:microsoft.com/office/officeart/2005/8/layout/radial1"/>
    <dgm:cxn modelId="{79CCE861-1E68-4FD0-88DC-DF4F73F2936F}" type="presParOf" srcId="{558C0469-408B-4881-82C7-F1078FFDB695}" destId="{4CDE901F-F1F1-4AB4-B7BB-60161328DCFC}" srcOrd="9" destOrd="0" presId="urn:microsoft.com/office/officeart/2005/8/layout/radial1"/>
    <dgm:cxn modelId="{3EB5E103-9CD4-4747-87CB-E52F4960FF07}" type="presParOf" srcId="{4CDE901F-F1F1-4AB4-B7BB-60161328DCFC}" destId="{C494CA31-C5BB-48E9-959C-CFA24930ADCA}" srcOrd="0" destOrd="0" presId="urn:microsoft.com/office/officeart/2005/8/layout/radial1"/>
    <dgm:cxn modelId="{87EB050D-1848-42AE-9021-AEFC259451D1}" type="presParOf" srcId="{558C0469-408B-4881-82C7-F1078FFDB695}" destId="{8773C569-CCA9-4BDF-A799-BBA9A30D531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CD5F85-371C-417A-B6A4-66C575449F01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9D53A0A-275D-488D-96AE-BEE1610F12AA}">
      <dgm:prSet phldrT="[文本]"/>
      <dgm:spPr/>
      <dgm:t>
        <a:bodyPr/>
        <a:lstStyle/>
        <a:p>
          <a:r>
            <a:rPr lang="en-US" altLang="zh-CN" dirty="0" smtClean="0"/>
            <a:t>Main Activity</a:t>
          </a:r>
          <a:endParaRPr lang="zh-CN" altLang="en-US" dirty="0"/>
        </a:p>
      </dgm:t>
    </dgm:pt>
    <dgm:pt modelId="{7527ACC6-ADC3-4DD1-B7D4-F76CC928C147}" type="parTrans" cxnId="{9AFA5728-3437-4099-9260-F76EAE127D70}">
      <dgm:prSet/>
      <dgm:spPr/>
      <dgm:t>
        <a:bodyPr/>
        <a:lstStyle/>
        <a:p>
          <a:endParaRPr lang="zh-CN" altLang="en-US"/>
        </a:p>
      </dgm:t>
    </dgm:pt>
    <dgm:pt modelId="{12854461-3BD2-46CF-B1BA-1A2868C3CF5B}" type="sibTrans" cxnId="{9AFA5728-3437-4099-9260-F76EAE127D70}">
      <dgm:prSet/>
      <dgm:spPr/>
      <dgm:t>
        <a:bodyPr/>
        <a:lstStyle/>
        <a:p>
          <a:endParaRPr lang="zh-CN" altLang="en-US"/>
        </a:p>
      </dgm:t>
    </dgm:pt>
    <dgm:pt modelId="{4B76CAEB-C9A8-4224-AC78-3730BD4E0E76}">
      <dgm:prSet phldrT="[文本]" custT="1"/>
      <dgm:spPr/>
      <dgm:t>
        <a:bodyPr/>
        <a:lstStyle/>
        <a:p>
          <a:r>
            <a:rPr lang="en-US" altLang="zh-CN" sz="2400" dirty="0" err="1" smtClean="0"/>
            <a:t>WiFi</a:t>
          </a:r>
          <a:r>
            <a:rPr lang="en-US" altLang="zh-CN" sz="2400" dirty="0" smtClean="0"/>
            <a:t> direct Network Manager</a:t>
          </a:r>
          <a:endParaRPr lang="zh-CN" altLang="en-US" sz="2400" dirty="0"/>
        </a:p>
      </dgm:t>
    </dgm:pt>
    <dgm:pt modelId="{640E204F-27AB-4852-BBED-7191D316CDDF}" type="parTrans" cxnId="{D1B3F326-7A62-419E-A05C-392642395A89}">
      <dgm:prSet/>
      <dgm:spPr/>
      <dgm:t>
        <a:bodyPr/>
        <a:lstStyle/>
        <a:p>
          <a:endParaRPr lang="zh-CN" altLang="en-US"/>
        </a:p>
      </dgm:t>
    </dgm:pt>
    <dgm:pt modelId="{BE5437F4-8A70-4CD8-9274-E218B8200660}" type="sibTrans" cxnId="{D1B3F326-7A62-419E-A05C-392642395A89}">
      <dgm:prSet/>
      <dgm:spPr/>
      <dgm:t>
        <a:bodyPr/>
        <a:lstStyle/>
        <a:p>
          <a:endParaRPr lang="zh-CN" altLang="en-US"/>
        </a:p>
      </dgm:t>
    </dgm:pt>
    <dgm:pt modelId="{1F1A49B5-DA3E-4B73-A51C-62936A445B10}">
      <dgm:prSet phldrT="[文本]" custT="1"/>
      <dgm:spPr/>
      <dgm:t>
        <a:bodyPr/>
        <a:lstStyle/>
        <a:p>
          <a:r>
            <a:rPr lang="en-US" altLang="zh-CN" sz="1600" dirty="0" smtClean="0"/>
            <a:t>One Peer Register/ Unregister</a:t>
          </a:r>
        </a:p>
      </dgm:t>
    </dgm:pt>
    <dgm:pt modelId="{4DA165ED-02C8-4D90-A904-8FF44445F8CF}" type="parTrans" cxnId="{36D6FBA9-2C51-4E9E-B76F-C1802CF4A909}">
      <dgm:prSet/>
      <dgm:spPr/>
      <dgm:t>
        <a:bodyPr/>
        <a:lstStyle/>
        <a:p>
          <a:endParaRPr lang="zh-CN" altLang="en-US"/>
        </a:p>
      </dgm:t>
    </dgm:pt>
    <dgm:pt modelId="{863D0AC2-C983-4B89-9E11-AF7F996189EC}" type="sibTrans" cxnId="{36D6FBA9-2C51-4E9E-B76F-C1802CF4A909}">
      <dgm:prSet/>
      <dgm:spPr/>
      <dgm:t>
        <a:bodyPr/>
        <a:lstStyle/>
        <a:p>
          <a:endParaRPr lang="zh-CN" altLang="en-US"/>
        </a:p>
      </dgm:t>
    </dgm:pt>
    <dgm:pt modelId="{1C12E1C9-ED4E-4114-8E50-84E25866C8CE}">
      <dgm:prSet/>
      <dgm:spPr/>
      <dgm:t>
        <a:bodyPr/>
        <a:lstStyle/>
        <a:p>
          <a:r>
            <a:rPr lang="en-US" altLang="zh-CN" dirty="0" smtClean="0"/>
            <a:t>File Download Activity</a:t>
          </a:r>
          <a:endParaRPr lang="zh-CN" altLang="en-US" dirty="0"/>
        </a:p>
      </dgm:t>
    </dgm:pt>
    <dgm:pt modelId="{CCD9B0F9-54A6-43AB-A1BA-E87F3279D9F2}" type="sibTrans" cxnId="{70B0DDAF-0140-4BEA-94BA-F485B7326D60}">
      <dgm:prSet/>
      <dgm:spPr/>
      <dgm:t>
        <a:bodyPr/>
        <a:lstStyle/>
        <a:p>
          <a:endParaRPr lang="zh-CN" altLang="en-US"/>
        </a:p>
      </dgm:t>
    </dgm:pt>
    <dgm:pt modelId="{FC9B1EE1-1B45-4866-B5BE-1CCF921A4601}" type="parTrans" cxnId="{70B0DDAF-0140-4BEA-94BA-F485B7326D60}">
      <dgm:prSet/>
      <dgm:spPr/>
      <dgm:t>
        <a:bodyPr/>
        <a:lstStyle/>
        <a:p>
          <a:endParaRPr lang="zh-CN" altLang="en-US"/>
        </a:p>
      </dgm:t>
    </dgm:pt>
    <dgm:pt modelId="{2E4B0D93-D0E1-48D8-8526-B37ACAE7B43C}">
      <dgm:prSet custT="1"/>
      <dgm:spPr/>
      <dgm:t>
        <a:bodyPr/>
        <a:lstStyle/>
        <a:p>
          <a:pPr algn="ctr"/>
          <a:r>
            <a:rPr lang="en-US" altLang="zh-CN" sz="2400" dirty="0" smtClean="0"/>
            <a:t>File Transfer</a:t>
          </a:r>
          <a:endParaRPr lang="zh-CN" altLang="en-US" sz="2400" dirty="0"/>
        </a:p>
      </dgm:t>
    </dgm:pt>
    <dgm:pt modelId="{8B0A0FB0-5195-40A9-BB48-775130108E1E}" type="parTrans" cxnId="{A3A64F18-64E0-479E-BADA-E0AF8A50C870}">
      <dgm:prSet/>
      <dgm:spPr/>
      <dgm:t>
        <a:bodyPr/>
        <a:lstStyle/>
        <a:p>
          <a:endParaRPr lang="zh-CN" altLang="en-US"/>
        </a:p>
      </dgm:t>
    </dgm:pt>
    <dgm:pt modelId="{38E467C7-8599-414A-B96E-2E15F0CA2035}" type="sibTrans" cxnId="{A3A64F18-64E0-479E-BADA-E0AF8A50C870}">
      <dgm:prSet/>
      <dgm:spPr/>
      <dgm:t>
        <a:bodyPr/>
        <a:lstStyle/>
        <a:p>
          <a:endParaRPr lang="zh-CN" altLang="en-US"/>
        </a:p>
      </dgm:t>
    </dgm:pt>
    <dgm:pt modelId="{41B41DB8-83DA-42F0-B0EA-57B01F9A8980}" type="pres">
      <dgm:prSet presAssocID="{4CCD5F85-371C-417A-B6A4-66C575449F0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0293DF1C-AFB3-4F74-AB7D-24736ECB748A}" type="pres">
      <dgm:prSet presAssocID="{99D53A0A-275D-488D-96AE-BEE1610F12AA}" presName="vertOne" presStyleCnt="0"/>
      <dgm:spPr/>
    </dgm:pt>
    <dgm:pt modelId="{77513857-2998-44BC-A67B-931780095509}" type="pres">
      <dgm:prSet presAssocID="{99D53A0A-275D-488D-96AE-BEE1610F12AA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52C920BD-0C04-4927-A0E1-BA858C731B4B}" type="pres">
      <dgm:prSet presAssocID="{99D53A0A-275D-488D-96AE-BEE1610F12AA}" presName="parTransOne" presStyleCnt="0"/>
      <dgm:spPr/>
    </dgm:pt>
    <dgm:pt modelId="{C53B50ED-244E-4102-B1E9-109B81222AB7}" type="pres">
      <dgm:prSet presAssocID="{99D53A0A-275D-488D-96AE-BEE1610F12AA}" presName="horzOne" presStyleCnt="0"/>
      <dgm:spPr/>
    </dgm:pt>
    <dgm:pt modelId="{24E33CDF-99CC-45CC-85BE-B18D155DBAB5}" type="pres">
      <dgm:prSet presAssocID="{4B76CAEB-C9A8-4224-AC78-3730BD4E0E76}" presName="vertTwo" presStyleCnt="0"/>
      <dgm:spPr/>
    </dgm:pt>
    <dgm:pt modelId="{82821F9F-396F-42ED-BBFB-E681A2128E3A}" type="pres">
      <dgm:prSet presAssocID="{4B76CAEB-C9A8-4224-AC78-3730BD4E0E7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0FF1A39-B2A3-42D5-8EC8-9933AD89E781}" type="pres">
      <dgm:prSet presAssocID="{4B76CAEB-C9A8-4224-AC78-3730BD4E0E76}" presName="parTransTwo" presStyleCnt="0"/>
      <dgm:spPr/>
    </dgm:pt>
    <dgm:pt modelId="{2D932708-F9AD-4F3A-8AF9-E458AF3A9A9F}" type="pres">
      <dgm:prSet presAssocID="{4B76CAEB-C9A8-4224-AC78-3730BD4E0E76}" presName="horzTwo" presStyleCnt="0"/>
      <dgm:spPr/>
    </dgm:pt>
    <dgm:pt modelId="{61749EB5-2DD0-4946-B9F9-5ACC068F4E5E}" type="pres">
      <dgm:prSet presAssocID="{1F1A49B5-DA3E-4B73-A51C-62936A445B10}" presName="vertThree" presStyleCnt="0"/>
      <dgm:spPr/>
    </dgm:pt>
    <dgm:pt modelId="{EAB50219-C003-4E87-9CBD-4EDBCF4F4F4F}" type="pres">
      <dgm:prSet presAssocID="{1F1A49B5-DA3E-4B73-A51C-62936A445B10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DC13D93-CA6F-498D-8BF9-C22743685976}" type="pres">
      <dgm:prSet presAssocID="{1F1A49B5-DA3E-4B73-A51C-62936A445B10}" presName="horzThree" presStyleCnt="0"/>
      <dgm:spPr/>
    </dgm:pt>
    <dgm:pt modelId="{6FCEA226-1467-403E-86B5-3EA1A1597462}" type="pres">
      <dgm:prSet presAssocID="{12854461-3BD2-46CF-B1BA-1A2868C3CF5B}" presName="sibSpaceOne" presStyleCnt="0"/>
      <dgm:spPr/>
    </dgm:pt>
    <dgm:pt modelId="{4598A457-0A2D-4269-B7A8-45CB24449E32}" type="pres">
      <dgm:prSet presAssocID="{1C12E1C9-ED4E-4114-8E50-84E25866C8CE}" presName="vertOne" presStyleCnt="0"/>
      <dgm:spPr/>
    </dgm:pt>
    <dgm:pt modelId="{5F434629-FA90-458E-99A7-E96CBBA4D784}" type="pres">
      <dgm:prSet presAssocID="{1C12E1C9-ED4E-4114-8E50-84E25866C8CE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906EF347-77CF-4F4F-BB2D-39703444ABCF}" type="pres">
      <dgm:prSet presAssocID="{1C12E1C9-ED4E-4114-8E50-84E25866C8CE}" presName="parTransOne" presStyleCnt="0"/>
      <dgm:spPr/>
    </dgm:pt>
    <dgm:pt modelId="{B81943DE-91C4-46FE-A381-EA891D910848}" type="pres">
      <dgm:prSet presAssocID="{1C12E1C9-ED4E-4114-8E50-84E25866C8CE}" presName="horzOne" presStyleCnt="0"/>
      <dgm:spPr/>
    </dgm:pt>
    <dgm:pt modelId="{67C080D3-37D0-4D44-8644-6F5601E429D7}" type="pres">
      <dgm:prSet presAssocID="{2E4B0D93-D0E1-48D8-8526-B37ACAE7B43C}" presName="vertTwo" presStyleCnt="0"/>
      <dgm:spPr/>
    </dgm:pt>
    <dgm:pt modelId="{D415ECC6-6753-4BD7-9860-DD2341F43D9B}" type="pres">
      <dgm:prSet presAssocID="{2E4B0D93-D0E1-48D8-8526-B37ACAE7B43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E3C02E3-CAB0-4674-A426-3437715F65C9}" type="pres">
      <dgm:prSet presAssocID="{2E4B0D93-D0E1-48D8-8526-B37ACAE7B43C}" presName="horzTwo" presStyleCnt="0"/>
      <dgm:spPr/>
    </dgm:pt>
  </dgm:ptLst>
  <dgm:cxnLst>
    <dgm:cxn modelId="{9AFA5728-3437-4099-9260-F76EAE127D70}" srcId="{4CCD5F85-371C-417A-B6A4-66C575449F01}" destId="{99D53A0A-275D-488D-96AE-BEE1610F12AA}" srcOrd="0" destOrd="0" parTransId="{7527ACC6-ADC3-4DD1-B7D4-F76CC928C147}" sibTransId="{12854461-3BD2-46CF-B1BA-1A2868C3CF5B}"/>
    <dgm:cxn modelId="{42FA745F-7C3A-4B9D-91A6-437D7963CEBE}" type="presOf" srcId="{1F1A49B5-DA3E-4B73-A51C-62936A445B10}" destId="{EAB50219-C003-4E87-9CBD-4EDBCF4F4F4F}" srcOrd="0" destOrd="0" presId="urn:microsoft.com/office/officeart/2005/8/layout/hierarchy4"/>
    <dgm:cxn modelId="{70B0DDAF-0140-4BEA-94BA-F485B7326D60}" srcId="{4CCD5F85-371C-417A-B6A4-66C575449F01}" destId="{1C12E1C9-ED4E-4114-8E50-84E25866C8CE}" srcOrd="1" destOrd="0" parTransId="{FC9B1EE1-1B45-4866-B5BE-1CCF921A4601}" sibTransId="{CCD9B0F9-54A6-43AB-A1BA-E87F3279D9F2}"/>
    <dgm:cxn modelId="{77592C27-D554-4A6B-A909-2BA2AC09A8E0}" type="presOf" srcId="{1C12E1C9-ED4E-4114-8E50-84E25866C8CE}" destId="{5F434629-FA90-458E-99A7-E96CBBA4D784}" srcOrd="0" destOrd="0" presId="urn:microsoft.com/office/officeart/2005/8/layout/hierarchy4"/>
    <dgm:cxn modelId="{AC7FBE29-B42D-4051-8B90-E37C7105BE41}" type="presOf" srcId="{4B76CAEB-C9A8-4224-AC78-3730BD4E0E76}" destId="{82821F9F-396F-42ED-BBFB-E681A2128E3A}" srcOrd="0" destOrd="0" presId="urn:microsoft.com/office/officeart/2005/8/layout/hierarchy4"/>
    <dgm:cxn modelId="{A3A64F18-64E0-479E-BADA-E0AF8A50C870}" srcId="{1C12E1C9-ED4E-4114-8E50-84E25866C8CE}" destId="{2E4B0D93-D0E1-48D8-8526-B37ACAE7B43C}" srcOrd="0" destOrd="0" parTransId="{8B0A0FB0-5195-40A9-BB48-775130108E1E}" sibTransId="{38E467C7-8599-414A-B96E-2E15F0CA2035}"/>
    <dgm:cxn modelId="{D1B3F326-7A62-419E-A05C-392642395A89}" srcId="{99D53A0A-275D-488D-96AE-BEE1610F12AA}" destId="{4B76CAEB-C9A8-4224-AC78-3730BD4E0E76}" srcOrd="0" destOrd="0" parTransId="{640E204F-27AB-4852-BBED-7191D316CDDF}" sibTransId="{BE5437F4-8A70-4CD8-9274-E218B8200660}"/>
    <dgm:cxn modelId="{36D6FBA9-2C51-4E9E-B76F-C1802CF4A909}" srcId="{4B76CAEB-C9A8-4224-AC78-3730BD4E0E76}" destId="{1F1A49B5-DA3E-4B73-A51C-62936A445B10}" srcOrd="0" destOrd="0" parTransId="{4DA165ED-02C8-4D90-A904-8FF44445F8CF}" sibTransId="{863D0AC2-C983-4B89-9E11-AF7F996189EC}"/>
    <dgm:cxn modelId="{D7C24522-C256-43A9-B53D-75733CA712AE}" type="presOf" srcId="{2E4B0D93-D0E1-48D8-8526-B37ACAE7B43C}" destId="{D415ECC6-6753-4BD7-9860-DD2341F43D9B}" srcOrd="0" destOrd="0" presId="urn:microsoft.com/office/officeart/2005/8/layout/hierarchy4"/>
    <dgm:cxn modelId="{D6D36BEB-BFC1-40F1-A4CC-42E18DBE3D5F}" type="presOf" srcId="{99D53A0A-275D-488D-96AE-BEE1610F12AA}" destId="{77513857-2998-44BC-A67B-931780095509}" srcOrd="0" destOrd="0" presId="urn:microsoft.com/office/officeart/2005/8/layout/hierarchy4"/>
    <dgm:cxn modelId="{F0DF8F91-99EB-4B4C-8F73-0F9B03CDF984}" type="presOf" srcId="{4CCD5F85-371C-417A-B6A4-66C575449F01}" destId="{41B41DB8-83DA-42F0-B0EA-57B01F9A8980}" srcOrd="0" destOrd="0" presId="urn:microsoft.com/office/officeart/2005/8/layout/hierarchy4"/>
    <dgm:cxn modelId="{78E76AE9-DE6B-42CC-AD84-D424D98A2B34}" type="presParOf" srcId="{41B41DB8-83DA-42F0-B0EA-57B01F9A8980}" destId="{0293DF1C-AFB3-4F74-AB7D-24736ECB748A}" srcOrd="0" destOrd="0" presId="urn:microsoft.com/office/officeart/2005/8/layout/hierarchy4"/>
    <dgm:cxn modelId="{953DCDB9-0E73-49FE-83FB-2D6360A534F6}" type="presParOf" srcId="{0293DF1C-AFB3-4F74-AB7D-24736ECB748A}" destId="{77513857-2998-44BC-A67B-931780095509}" srcOrd="0" destOrd="0" presId="urn:microsoft.com/office/officeart/2005/8/layout/hierarchy4"/>
    <dgm:cxn modelId="{6960D1F1-B3E5-4CC6-A3DB-F98A24DCDF97}" type="presParOf" srcId="{0293DF1C-AFB3-4F74-AB7D-24736ECB748A}" destId="{52C920BD-0C04-4927-A0E1-BA858C731B4B}" srcOrd="1" destOrd="0" presId="urn:microsoft.com/office/officeart/2005/8/layout/hierarchy4"/>
    <dgm:cxn modelId="{74CE967A-5201-4B00-B0F1-CC76709843FC}" type="presParOf" srcId="{0293DF1C-AFB3-4F74-AB7D-24736ECB748A}" destId="{C53B50ED-244E-4102-B1E9-109B81222AB7}" srcOrd="2" destOrd="0" presId="urn:microsoft.com/office/officeart/2005/8/layout/hierarchy4"/>
    <dgm:cxn modelId="{83D3A4D6-0777-41F4-96E1-62E81E432D66}" type="presParOf" srcId="{C53B50ED-244E-4102-B1E9-109B81222AB7}" destId="{24E33CDF-99CC-45CC-85BE-B18D155DBAB5}" srcOrd="0" destOrd="0" presId="urn:microsoft.com/office/officeart/2005/8/layout/hierarchy4"/>
    <dgm:cxn modelId="{9A1B772B-9779-46FF-B0A1-30DCB827AEFE}" type="presParOf" srcId="{24E33CDF-99CC-45CC-85BE-B18D155DBAB5}" destId="{82821F9F-396F-42ED-BBFB-E681A2128E3A}" srcOrd="0" destOrd="0" presId="urn:microsoft.com/office/officeart/2005/8/layout/hierarchy4"/>
    <dgm:cxn modelId="{8B2C8A2C-23CE-4F58-9DAC-0436556F28AC}" type="presParOf" srcId="{24E33CDF-99CC-45CC-85BE-B18D155DBAB5}" destId="{30FF1A39-B2A3-42D5-8EC8-9933AD89E781}" srcOrd="1" destOrd="0" presId="urn:microsoft.com/office/officeart/2005/8/layout/hierarchy4"/>
    <dgm:cxn modelId="{33DC3EEC-509E-4114-9D66-F1A97EDF98D4}" type="presParOf" srcId="{24E33CDF-99CC-45CC-85BE-B18D155DBAB5}" destId="{2D932708-F9AD-4F3A-8AF9-E458AF3A9A9F}" srcOrd="2" destOrd="0" presId="urn:microsoft.com/office/officeart/2005/8/layout/hierarchy4"/>
    <dgm:cxn modelId="{BE8D85BE-0924-48B8-AB67-BE759F1A2B5E}" type="presParOf" srcId="{2D932708-F9AD-4F3A-8AF9-E458AF3A9A9F}" destId="{61749EB5-2DD0-4946-B9F9-5ACC068F4E5E}" srcOrd="0" destOrd="0" presId="urn:microsoft.com/office/officeart/2005/8/layout/hierarchy4"/>
    <dgm:cxn modelId="{98F2EC48-3DD2-471F-9EBA-E6428C72D904}" type="presParOf" srcId="{61749EB5-2DD0-4946-B9F9-5ACC068F4E5E}" destId="{EAB50219-C003-4E87-9CBD-4EDBCF4F4F4F}" srcOrd="0" destOrd="0" presId="urn:microsoft.com/office/officeart/2005/8/layout/hierarchy4"/>
    <dgm:cxn modelId="{77E1BD8E-7945-46AB-8D78-D910FB23DD8B}" type="presParOf" srcId="{61749EB5-2DD0-4946-B9F9-5ACC068F4E5E}" destId="{CDC13D93-CA6F-498D-8BF9-C22743685976}" srcOrd="1" destOrd="0" presId="urn:microsoft.com/office/officeart/2005/8/layout/hierarchy4"/>
    <dgm:cxn modelId="{FDA92412-E32F-44AA-82AF-F9A7EF28571B}" type="presParOf" srcId="{41B41DB8-83DA-42F0-B0EA-57B01F9A8980}" destId="{6FCEA226-1467-403E-86B5-3EA1A1597462}" srcOrd="1" destOrd="0" presId="urn:microsoft.com/office/officeart/2005/8/layout/hierarchy4"/>
    <dgm:cxn modelId="{EEFE9A66-BCB3-4A16-B5E0-D656E624328D}" type="presParOf" srcId="{41B41DB8-83DA-42F0-B0EA-57B01F9A8980}" destId="{4598A457-0A2D-4269-B7A8-45CB24449E32}" srcOrd="2" destOrd="0" presId="urn:microsoft.com/office/officeart/2005/8/layout/hierarchy4"/>
    <dgm:cxn modelId="{0F82DEAC-208E-4662-9565-71E83CF98C65}" type="presParOf" srcId="{4598A457-0A2D-4269-B7A8-45CB24449E32}" destId="{5F434629-FA90-458E-99A7-E96CBBA4D784}" srcOrd="0" destOrd="0" presId="urn:microsoft.com/office/officeart/2005/8/layout/hierarchy4"/>
    <dgm:cxn modelId="{957035C3-4F02-4B42-9692-F6F4D11735FE}" type="presParOf" srcId="{4598A457-0A2D-4269-B7A8-45CB24449E32}" destId="{906EF347-77CF-4F4F-BB2D-39703444ABCF}" srcOrd="1" destOrd="0" presId="urn:microsoft.com/office/officeart/2005/8/layout/hierarchy4"/>
    <dgm:cxn modelId="{F59FF426-13E9-4554-B9E5-53A271D136B6}" type="presParOf" srcId="{4598A457-0A2D-4269-B7A8-45CB24449E32}" destId="{B81943DE-91C4-46FE-A381-EA891D910848}" srcOrd="2" destOrd="0" presId="urn:microsoft.com/office/officeart/2005/8/layout/hierarchy4"/>
    <dgm:cxn modelId="{83094C8F-962A-4CB6-A701-FBF541E6E985}" type="presParOf" srcId="{B81943DE-91C4-46FE-A381-EA891D910848}" destId="{67C080D3-37D0-4D44-8644-6F5601E429D7}" srcOrd="0" destOrd="0" presId="urn:microsoft.com/office/officeart/2005/8/layout/hierarchy4"/>
    <dgm:cxn modelId="{65091007-FC76-413A-865F-8B7B8F429835}" type="presParOf" srcId="{67C080D3-37D0-4D44-8644-6F5601E429D7}" destId="{D415ECC6-6753-4BD7-9860-DD2341F43D9B}" srcOrd="0" destOrd="0" presId="urn:microsoft.com/office/officeart/2005/8/layout/hierarchy4"/>
    <dgm:cxn modelId="{61B7602B-2B0E-4606-B538-93EB2A0D23B6}" type="presParOf" srcId="{67C080D3-37D0-4D44-8644-6F5601E429D7}" destId="{CE3C02E3-CAB0-4674-A426-3437715F65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C10CB3-DF97-40DA-9E79-5C20BB8E3C1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54B582A-EEC1-4E33-B7AD-845C6810FDE2}">
      <dgm:prSet phldrT="[文本]"/>
      <dgm:spPr/>
      <dgm:t>
        <a:bodyPr/>
        <a:lstStyle/>
        <a:p>
          <a:r>
            <a:rPr lang="en-US" altLang="zh-CN" dirty="0" err="1" smtClean="0"/>
            <a:t>Wifi</a:t>
          </a:r>
          <a:r>
            <a:rPr lang="en-US" altLang="zh-CN" dirty="0" smtClean="0"/>
            <a:t> P2P Manager Initiate</a:t>
          </a:r>
          <a:endParaRPr lang="zh-CN" altLang="en-US" dirty="0"/>
        </a:p>
      </dgm:t>
    </dgm:pt>
    <dgm:pt modelId="{78877411-D13E-475E-8846-181FD621DDFC}" type="parTrans" cxnId="{69C08EA8-E9ED-4902-BCFB-1F15BA00C76E}">
      <dgm:prSet/>
      <dgm:spPr/>
    </dgm:pt>
    <dgm:pt modelId="{2F956C2A-F589-4934-B177-B0F7E230E1D9}" type="sibTrans" cxnId="{69C08EA8-E9ED-4902-BCFB-1F15BA00C76E}">
      <dgm:prSet/>
      <dgm:spPr/>
      <dgm:t>
        <a:bodyPr/>
        <a:lstStyle/>
        <a:p>
          <a:endParaRPr lang="zh-CN" altLang="en-US"/>
        </a:p>
      </dgm:t>
    </dgm:pt>
    <dgm:pt modelId="{6C54A57E-3162-4916-BE45-657829820BEF}">
      <dgm:prSet phldrT="[文本]"/>
      <dgm:spPr/>
      <dgm:t>
        <a:bodyPr/>
        <a:lstStyle/>
        <a:p>
          <a:r>
            <a:rPr lang="en-US" altLang="zh-CN" dirty="0" smtClean="0"/>
            <a:t>Peer Discovery</a:t>
          </a:r>
          <a:endParaRPr lang="zh-CN" altLang="en-US" dirty="0"/>
        </a:p>
      </dgm:t>
    </dgm:pt>
    <dgm:pt modelId="{BFD6C447-0C24-496C-9CF0-60F3CB1112CF}" type="parTrans" cxnId="{EF4A1301-AC44-4116-94F0-FDA167D8ED98}">
      <dgm:prSet/>
      <dgm:spPr/>
    </dgm:pt>
    <dgm:pt modelId="{D967A854-6FDD-4C5D-AFB9-6210654051BE}" type="sibTrans" cxnId="{EF4A1301-AC44-4116-94F0-FDA167D8ED98}">
      <dgm:prSet/>
      <dgm:spPr/>
      <dgm:t>
        <a:bodyPr/>
        <a:lstStyle/>
        <a:p>
          <a:endParaRPr lang="zh-CN" altLang="en-US"/>
        </a:p>
      </dgm:t>
    </dgm:pt>
    <dgm:pt modelId="{23E0708B-EDB8-4D2E-8461-A1A95C67CD23}">
      <dgm:prSet phldrT="[文本]"/>
      <dgm:spPr/>
      <dgm:t>
        <a:bodyPr/>
        <a:lstStyle/>
        <a:p>
          <a:r>
            <a:rPr lang="en-US" altLang="zh-CN" dirty="0" smtClean="0"/>
            <a:t>Connect to Peer</a:t>
          </a:r>
          <a:endParaRPr lang="zh-CN" altLang="en-US" dirty="0"/>
        </a:p>
      </dgm:t>
    </dgm:pt>
    <dgm:pt modelId="{79D3E661-2091-4AFD-9335-284E47F7EFEC}" type="parTrans" cxnId="{8DA3C9E8-6903-47C2-9585-DC60D1FF3F74}">
      <dgm:prSet/>
      <dgm:spPr/>
    </dgm:pt>
    <dgm:pt modelId="{6D00CFC6-2CA4-4619-BAC7-67B92A8BFCBC}" type="sibTrans" cxnId="{8DA3C9E8-6903-47C2-9585-DC60D1FF3F74}">
      <dgm:prSet/>
      <dgm:spPr/>
    </dgm:pt>
    <dgm:pt modelId="{EAAD1835-2062-4F66-86FF-BC99F176B0EE}" type="pres">
      <dgm:prSet presAssocID="{57C10CB3-DF97-40DA-9E79-5C20BB8E3C19}" presName="linearFlow" presStyleCnt="0">
        <dgm:presLayoutVars>
          <dgm:resizeHandles val="exact"/>
        </dgm:presLayoutVars>
      </dgm:prSet>
      <dgm:spPr/>
    </dgm:pt>
    <dgm:pt modelId="{CB0862D4-AAF9-4FF8-AEAB-2314A5E147DB}" type="pres">
      <dgm:prSet presAssocID="{054B582A-EEC1-4E33-B7AD-845C6810FDE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CD1FE98-BEAC-47E6-967E-7ACB8B5497C4}" type="pres">
      <dgm:prSet presAssocID="{2F956C2A-F589-4934-B177-B0F7E230E1D9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690C1E66-A5BA-4DA0-B6A1-1AADF445512A}" type="pres">
      <dgm:prSet presAssocID="{2F956C2A-F589-4934-B177-B0F7E230E1D9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4332D622-EF20-4FE7-AF31-0AB04F21050D}" type="pres">
      <dgm:prSet presAssocID="{6C54A57E-3162-4916-BE45-657829820BE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7CB53A5-EC3A-4D83-B822-A58A72818526}" type="pres">
      <dgm:prSet presAssocID="{D967A854-6FDD-4C5D-AFB9-6210654051BE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3156516B-6B23-4D17-90F4-70093362436B}" type="pres">
      <dgm:prSet presAssocID="{D967A854-6FDD-4C5D-AFB9-6210654051BE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5F630874-B39B-4443-8900-12BAB9F79C0A}" type="pres">
      <dgm:prSet presAssocID="{23E0708B-EDB8-4D2E-8461-A1A95C67CD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D1FAB9F6-34B8-48B6-8555-9E294C40C165}" type="presOf" srcId="{57C10CB3-DF97-40DA-9E79-5C20BB8E3C19}" destId="{EAAD1835-2062-4F66-86FF-BC99F176B0EE}" srcOrd="0" destOrd="0" presId="urn:microsoft.com/office/officeart/2005/8/layout/process2"/>
    <dgm:cxn modelId="{72B20514-B45A-4FB8-A8CA-527585F48A5A}" type="presOf" srcId="{D967A854-6FDD-4C5D-AFB9-6210654051BE}" destId="{3156516B-6B23-4D17-90F4-70093362436B}" srcOrd="1" destOrd="0" presId="urn:microsoft.com/office/officeart/2005/8/layout/process2"/>
    <dgm:cxn modelId="{E1245DDE-58D9-44A9-96F7-6D28689A4FE3}" type="presOf" srcId="{D967A854-6FDD-4C5D-AFB9-6210654051BE}" destId="{A7CB53A5-EC3A-4D83-B822-A58A72818526}" srcOrd="0" destOrd="0" presId="urn:microsoft.com/office/officeart/2005/8/layout/process2"/>
    <dgm:cxn modelId="{EF4A1301-AC44-4116-94F0-FDA167D8ED98}" srcId="{57C10CB3-DF97-40DA-9E79-5C20BB8E3C19}" destId="{6C54A57E-3162-4916-BE45-657829820BEF}" srcOrd="1" destOrd="0" parTransId="{BFD6C447-0C24-496C-9CF0-60F3CB1112CF}" sibTransId="{D967A854-6FDD-4C5D-AFB9-6210654051BE}"/>
    <dgm:cxn modelId="{3DA60C46-8098-4B41-9172-7438D6CFC01D}" type="presOf" srcId="{2F956C2A-F589-4934-B177-B0F7E230E1D9}" destId="{ACD1FE98-BEAC-47E6-967E-7ACB8B5497C4}" srcOrd="0" destOrd="0" presId="urn:microsoft.com/office/officeart/2005/8/layout/process2"/>
    <dgm:cxn modelId="{69C08EA8-E9ED-4902-BCFB-1F15BA00C76E}" srcId="{57C10CB3-DF97-40DA-9E79-5C20BB8E3C19}" destId="{054B582A-EEC1-4E33-B7AD-845C6810FDE2}" srcOrd="0" destOrd="0" parTransId="{78877411-D13E-475E-8846-181FD621DDFC}" sibTransId="{2F956C2A-F589-4934-B177-B0F7E230E1D9}"/>
    <dgm:cxn modelId="{C46B4EBB-0384-436F-8B37-F0A8B7FA9358}" type="presOf" srcId="{054B582A-EEC1-4E33-B7AD-845C6810FDE2}" destId="{CB0862D4-AAF9-4FF8-AEAB-2314A5E147DB}" srcOrd="0" destOrd="0" presId="urn:microsoft.com/office/officeart/2005/8/layout/process2"/>
    <dgm:cxn modelId="{BC3A9721-6495-42C0-8C8E-3180D058888F}" type="presOf" srcId="{6C54A57E-3162-4916-BE45-657829820BEF}" destId="{4332D622-EF20-4FE7-AF31-0AB04F21050D}" srcOrd="0" destOrd="0" presId="urn:microsoft.com/office/officeart/2005/8/layout/process2"/>
    <dgm:cxn modelId="{8DA3C9E8-6903-47C2-9585-DC60D1FF3F74}" srcId="{57C10CB3-DF97-40DA-9E79-5C20BB8E3C19}" destId="{23E0708B-EDB8-4D2E-8461-A1A95C67CD23}" srcOrd="2" destOrd="0" parTransId="{79D3E661-2091-4AFD-9335-284E47F7EFEC}" sibTransId="{6D00CFC6-2CA4-4619-BAC7-67B92A8BFCBC}"/>
    <dgm:cxn modelId="{384A151E-30CE-41D8-A8EF-0E0FC3F1F487}" type="presOf" srcId="{23E0708B-EDB8-4D2E-8461-A1A95C67CD23}" destId="{5F630874-B39B-4443-8900-12BAB9F79C0A}" srcOrd="0" destOrd="0" presId="urn:microsoft.com/office/officeart/2005/8/layout/process2"/>
    <dgm:cxn modelId="{7301F0FF-3D24-498C-B8C6-BE1606E4BCEC}" type="presOf" srcId="{2F956C2A-F589-4934-B177-B0F7E230E1D9}" destId="{690C1E66-A5BA-4DA0-B6A1-1AADF445512A}" srcOrd="1" destOrd="0" presId="urn:microsoft.com/office/officeart/2005/8/layout/process2"/>
    <dgm:cxn modelId="{CCBFEE27-E452-4512-BFCE-35E9838E83CE}" type="presParOf" srcId="{EAAD1835-2062-4F66-86FF-BC99F176B0EE}" destId="{CB0862D4-AAF9-4FF8-AEAB-2314A5E147DB}" srcOrd="0" destOrd="0" presId="urn:microsoft.com/office/officeart/2005/8/layout/process2"/>
    <dgm:cxn modelId="{9213D69C-FF48-410B-A6BB-4CFDD836B2B1}" type="presParOf" srcId="{EAAD1835-2062-4F66-86FF-BC99F176B0EE}" destId="{ACD1FE98-BEAC-47E6-967E-7ACB8B5497C4}" srcOrd="1" destOrd="0" presId="urn:microsoft.com/office/officeart/2005/8/layout/process2"/>
    <dgm:cxn modelId="{850676CB-F86A-44B1-80B2-67E2AF9994BE}" type="presParOf" srcId="{ACD1FE98-BEAC-47E6-967E-7ACB8B5497C4}" destId="{690C1E66-A5BA-4DA0-B6A1-1AADF445512A}" srcOrd="0" destOrd="0" presId="urn:microsoft.com/office/officeart/2005/8/layout/process2"/>
    <dgm:cxn modelId="{9F9FB649-04DD-4CC0-8737-BF9A8C984755}" type="presParOf" srcId="{EAAD1835-2062-4F66-86FF-BC99F176B0EE}" destId="{4332D622-EF20-4FE7-AF31-0AB04F21050D}" srcOrd="2" destOrd="0" presId="urn:microsoft.com/office/officeart/2005/8/layout/process2"/>
    <dgm:cxn modelId="{094D24A1-0ED9-4C1B-8414-FE255E8A4BF6}" type="presParOf" srcId="{EAAD1835-2062-4F66-86FF-BC99F176B0EE}" destId="{A7CB53A5-EC3A-4D83-B822-A58A72818526}" srcOrd="3" destOrd="0" presId="urn:microsoft.com/office/officeart/2005/8/layout/process2"/>
    <dgm:cxn modelId="{AD9F17FB-AD9F-482E-A80E-801CF1532006}" type="presParOf" srcId="{A7CB53A5-EC3A-4D83-B822-A58A72818526}" destId="{3156516B-6B23-4D17-90F4-70093362436B}" srcOrd="0" destOrd="0" presId="urn:microsoft.com/office/officeart/2005/8/layout/process2"/>
    <dgm:cxn modelId="{62559455-71F2-46C3-A9BD-DDAD284F2B6F}" type="presParOf" srcId="{EAAD1835-2062-4F66-86FF-BC99F176B0EE}" destId="{5F630874-B39B-4443-8900-12BAB9F79C0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38AC2BC-A6A8-4356-BBBD-C28D667957C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9934FED-0BB9-4825-8E1F-527422A14552}">
      <dgm:prSet phldrT="[文本]"/>
      <dgm:spPr/>
      <dgm:t>
        <a:bodyPr/>
        <a:lstStyle/>
        <a:p>
          <a:r>
            <a:rPr lang="en-US" altLang="zh-CN" dirty="0" smtClean="0"/>
            <a:t>Hardcode the file directory</a:t>
          </a:r>
          <a:endParaRPr lang="zh-CN" altLang="en-US" dirty="0"/>
        </a:p>
      </dgm:t>
    </dgm:pt>
    <dgm:pt modelId="{DAA2455F-8A91-4B3E-AF1E-3CFE211BD322}" type="parTrans" cxnId="{96D95142-B156-43FC-AE16-5CDF9DD3A6A8}">
      <dgm:prSet/>
      <dgm:spPr/>
    </dgm:pt>
    <dgm:pt modelId="{1D81317C-5B00-459A-B556-E67BE02BF4F4}" type="sibTrans" cxnId="{96D95142-B156-43FC-AE16-5CDF9DD3A6A8}">
      <dgm:prSet/>
      <dgm:spPr/>
      <dgm:t>
        <a:bodyPr/>
        <a:lstStyle/>
        <a:p>
          <a:endParaRPr lang="zh-CN" altLang="en-US"/>
        </a:p>
      </dgm:t>
    </dgm:pt>
    <dgm:pt modelId="{6E651221-7D67-4701-B61D-BFACDA961A15}">
      <dgm:prSet phldrT="[文本]"/>
      <dgm:spPr/>
      <dgm:t>
        <a:bodyPr/>
        <a:lstStyle/>
        <a:p>
          <a:r>
            <a:rPr lang="en-US" altLang="zh-CN" dirty="0" smtClean="0"/>
            <a:t>Open a socket Connection</a:t>
          </a:r>
          <a:endParaRPr lang="zh-CN" altLang="en-US" dirty="0"/>
        </a:p>
      </dgm:t>
    </dgm:pt>
    <dgm:pt modelId="{75785C08-2E1C-46BC-8192-AEB72BCF5796}" type="parTrans" cxnId="{FC891DB2-F328-42DC-AAB6-2025F626D444}">
      <dgm:prSet/>
      <dgm:spPr/>
    </dgm:pt>
    <dgm:pt modelId="{AFF19C3C-E741-49CD-8CC7-7EF6F2565509}" type="sibTrans" cxnId="{FC891DB2-F328-42DC-AAB6-2025F626D444}">
      <dgm:prSet/>
      <dgm:spPr/>
      <dgm:t>
        <a:bodyPr/>
        <a:lstStyle/>
        <a:p>
          <a:endParaRPr lang="zh-CN" altLang="en-US"/>
        </a:p>
      </dgm:t>
    </dgm:pt>
    <dgm:pt modelId="{462B9CBA-1256-42EE-B9FC-7C9B55CA2761}">
      <dgm:prSet phldrT="[文本]"/>
      <dgm:spPr/>
      <dgm:t>
        <a:bodyPr/>
        <a:lstStyle/>
        <a:p>
          <a:r>
            <a:rPr lang="en-US" altLang="zh-CN" dirty="0" smtClean="0"/>
            <a:t>Transfer that file</a:t>
          </a:r>
          <a:endParaRPr lang="zh-CN" altLang="en-US" dirty="0"/>
        </a:p>
      </dgm:t>
    </dgm:pt>
    <dgm:pt modelId="{82EF571E-2ABB-437C-8E02-5CC916B3CE19}" type="parTrans" cxnId="{71D783FA-A596-457C-97FF-9D65602C818E}">
      <dgm:prSet/>
      <dgm:spPr/>
    </dgm:pt>
    <dgm:pt modelId="{1A25E189-B41F-433F-8155-3625C2DBE26E}" type="sibTrans" cxnId="{71D783FA-A596-457C-97FF-9D65602C818E}">
      <dgm:prSet/>
      <dgm:spPr/>
    </dgm:pt>
    <dgm:pt modelId="{669ABCD6-99EF-458D-A43A-D0262A0491E1}" type="pres">
      <dgm:prSet presAssocID="{838AC2BC-A6A8-4356-BBBD-C28D667957CC}" presName="linearFlow" presStyleCnt="0">
        <dgm:presLayoutVars>
          <dgm:resizeHandles val="exact"/>
        </dgm:presLayoutVars>
      </dgm:prSet>
      <dgm:spPr/>
    </dgm:pt>
    <dgm:pt modelId="{51A1A5F8-1EAE-4FF8-BC81-2F5C27DFC16A}" type="pres">
      <dgm:prSet presAssocID="{D9934FED-0BB9-4825-8E1F-527422A1455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8AB495-847E-4302-B353-5B91253C6B22}" type="pres">
      <dgm:prSet presAssocID="{1D81317C-5B00-459A-B556-E67BE02BF4F4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59F23812-AF42-4262-A560-34C9E3DE0A83}" type="pres">
      <dgm:prSet presAssocID="{1D81317C-5B00-459A-B556-E67BE02BF4F4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F2403E9E-7D20-47D3-A02E-55C875614017}" type="pres">
      <dgm:prSet presAssocID="{6E651221-7D67-4701-B61D-BFACDA961A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D440329-C11A-4E3C-B3B3-512629EF69D5}" type="pres">
      <dgm:prSet presAssocID="{AFF19C3C-E741-49CD-8CC7-7EF6F2565509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D7874AB1-11B0-4D52-B5F0-05CEAD4E2B05}" type="pres">
      <dgm:prSet presAssocID="{AFF19C3C-E741-49CD-8CC7-7EF6F2565509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A69CD6FB-F774-4E26-99BB-582F23D67AEF}" type="pres">
      <dgm:prSet presAssocID="{462B9CBA-1256-42EE-B9FC-7C9B55CA276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DAD5BE0-2CAC-49F7-AC88-5BB4968EE694}" type="presOf" srcId="{1D81317C-5B00-459A-B556-E67BE02BF4F4}" destId="{488AB495-847E-4302-B353-5B91253C6B22}" srcOrd="0" destOrd="0" presId="urn:microsoft.com/office/officeart/2005/8/layout/process2"/>
    <dgm:cxn modelId="{94549B4B-699F-4A26-9B24-1CFB2EFF6DA2}" type="presOf" srcId="{AFF19C3C-E741-49CD-8CC7-7EF6F2565509}" destId="{D7874AB1-11B0-4D52-B5F0-05CEAD4E2B05}" srcOrd="1" destOrd="0" presId="urn:microsoft.com/office/officeart/2005/8/layout/process2"/>
    <dgm:cxn modelId="{63719561-C65C-4E3C-A72B-A424848724FD}" type="presOf" srcId="{838AC2BC-A6A8-4356-BBBD-C28D667957CC}" destId="{669ABCD6-99EF-458D-A43A-D0262A0491E1}" srcOrd="0" destOrd="0" presId="urn:microsoft.com/office/officeart/2005/8/layout/process2"/>
    <dgm:cxn modelId="{8C90D903-C938-4ECE-BAD1-80B7777DE7E5}" type="presOf" srcId="{1D81317C-5B00-459A-B556-E67BE02BF4F4}" destId="{59F23812-AF42-4262-A560-34C9E3DE0A83}" srcOrd="1" destOrd="0" presId="urn:microsoft.com/office/officeart/2005/8/layout/process2"/>
    <dgm:cxn modelId="{FDAE34C2-50A8-4A1D-B735-202D9E20E483}" type="presOf" srcId="{AFF19C3C-E741-49CD-8CC7-7EF6F2565509}" destId="{0D440329-C11A-4E3C-B3B3-512629EF69D5}" srcOrd="0" destOrd="0" presId="urn:microsoft.com/office/officeart/2005/8/layout/process2"/>
    <dgm:cxn modelId="{96D95142-B156-43FC-AE16-5CDF9DD3A6A8}" srcId="{838AC2BC-A6A8-4356-BBBD-C28D667957CC}" destId="{D9934FED-0BB9-4825-8E1F-527422A14552}" srcOrd="0" destOrd="0" parTransId="{DAA2455F-8A91-4B3E-AF1E-3CFE211BD322}" sibTransId="{1D81317C-5B00-459A-B556-E67BE02BF4F4}"/>
    <dgm:cxn modelId="{6622A3EC-2546-4841-B71F-2A186325041A}" type="presOf" srcId="{6E651221-7D67-4701-B61D-BFACDA961A15}" destId="{F2403E9E-7D20-47D3-A02E-55C875614017}" srcOrd="0" destOrd="0" presId="urn:microsoft.com/office/officeart/2005/8/layout/process2"/>
    <dgm:cxn modelId="{73A9612C-83EC-4E03-8FAA-179EA748079C}" type="presOf" srcId="{D9934FED-0BB9-4825-8E1F-527422A14552}" destId="{51A1A5F8-1EAE-4FF8-BC81-2F5C27DFC16A}" srcOrd="0" destOrd="0" presId="urn:microsoft.com/office/officeart/2005/8/layout/process2"/>
    <dgm:cxn modelId="{71D783FA-A596-457C-97FF-9D65602C818E}" srcId="{838AC2BC-A6A8-4356-BBBD-C28D667957CC}" destId="{462B9CBA-1256-42EE-B9FC-7C9B55CA2761}" srcOrd="2" destOrd="0" parTransId="{82EF571E-2ABB-437C-8E02-5CC916B3CE19}" sibTransId="{1A25E189-B41F-433F-8155-3625C2DBE26E}"/>
    <dgm:cxn modelId="{6A6EB4FC-6D2F-4755-8113-0044C783A253}" type="presOf" srcId="{462B9CBA-1256-42EE-B9FC-7C9B55CA2761}" destId="{A69CD6FB-F774-4E26-99BB-582F23D67AEF}" srcOrd="0" destOrd="0" presId="urn:microsoft.com/office/officeart/2005/8/layout/process2"/>
    <dgm:cxn modelId="{FC891DB2-F328-42DC-AAB6-2025F626D444}" srcId="{838AC2BC-A6A8-4356-BBBD-C28D667957CC}" destId="{6E651221-7D67-4701-B61D-BFACDA961A15}" srcOrd="1" destOrd="0" parTransId="{75785C08-2E1C-46BC-8192-AEB72BCF5796}" sibTransId="{AFF19C3C-E741-49CD-8CC7-7EF6F2565509}"/>
    <dgm:cxn modelId="{F575432E-5F5F-43CE-AAA9-A46CC3584C88}" type="presParOf" srcId="{669ABCD6-99EF-458D-A43A-D0262A0491E1}" destId="{51A1A5F8-1EAE-4FF8-BC81-2F5C27DFC16A}" srcOrd="0" destOrd="0" presId="urn:microsoft.com/office/officeart/2005/8/layout/process2"/>
    <dgm:cxn modelId="{CCC0E7EA-D205-4908-BF57-FAF820BA2CAF}" type="presParOf" srcId="{669ABCD6-99EF-458D-A43A-D0262A0491E1}" destId="{488AB495-847E-4302-B353-5B91253C6B22}" srcOrd="1" destOrd="0" presId="urn:microsoft.com/office/officeart/2005/8/layout/process2"/>
    <dgm:cxn modelId="{2EB30452-298C-4A3E-B88F-A61865B7EFDA}" type="presParOf" srcId="{488AB495-847E-4302-B353-5B91253C6B22}" destId="{59F23812-AF42-4262-A560-34C9E3DE0A83}" srcOrd="0" destOrd="0" presId="urn:microsoft.com/office/officeart/2005/8/layout/process2"/>
    <dgm:cxn modelId="{8EC20D04-9DCD-4E1B-952C-9ECD4B7E7F20}" type="presParOf" srcId="{669ABCD6-99EF-458D-A43A-D0262A0491E1}" destId="{F2403E9E-7D20-47D3-A02E-55C875614017}" srcOrd="2" destOrd="0" presId="urn:microsoft.com/office/officeart/2005/8/layout/process2"/>
    <dgm:cxn modelId="{B3D0028A-22CB-40F8-A1B9-029D3B83A797}" type="presParOf" srcId="{669ABCD6-99EF-458D-A43A-D0262A0491E1}" destId="{0D440329-C11A-4E3C-B3B3-512629EF69D5}" srcOrd="3" destOrd="0" presId="urn:microsoft.com/office/officeart/2005/8/layout/process2"/>
    <dgm:cxn modelId="{2FE9610E-9B98-4708-A374-854DFEC9DA60}" type="presParOf" srcId="{0D440329-C11A-4E3C-B3B3-512629EF69D5}" destId="{D7874AB1-11B0-4D52-B5F0-05CEAD4E2B05}" srcOrd="0" destOrd="0" presId="urn:microsoft.com/office/officeart/2005/8/layout/process2"/>
    <dgm:cxn modelId="{DCECF387-C71F-41A5-B056-B52827249569}" type="presParOf" srcId="{669ABCD6-99EF-458D-A43A-D0262A0491E1}" destId="{A69CD6FB-F774-4E26-99BB-582F23D67AEF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513857-2998-44BC-A67B-931780095509}">
      <dsp:nvSpPr>
        <dsp:cNvPr id="0" name=""/>
        <dsp:cNvSpPr/>
      </dsp:nvSpPr>
      <dsp:spPr>
        <a:xfrm>
          <a:off x="1538" y="1199"/>
          <a:ext cx="1709828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Main Activity</a:t>
          </a:r>
          <a:endParaRPr lang="zh-CN" altLang="en-US" sz="3400" kern="1200" dirty="0"/>
        </a:p>
      </dsp:txBody>
      <dsp:txXfrm>
        <a:off x="1538" y="1199"/>
        <a:ext cx="1709828" cy="1871153"/>
      </dsp:txXfrm>
    </dsp:sp>
    <dsp:sp modelId="{82821F9F-396F-42ED-BBFB-E681A2128E3A}">
      <dsp:nvSpPr>
        <dsp:cNvPr id="0" name=""/>
        <dsp:cNvSpPr/>
      </dsp:nvSpPr>
      <dsp:spPr>
        <a:xfrm>
          <a:off x="1538" y="2016751"/>
          <a:ext cx="1709828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Network Manager</a:t>
          </a:r>
          <a:endParaRPr lang="zh-CN" altLang="en-US" sz="2400" kern="1200" dirty="0"/>
        </a:p>
      </dsp:txBody>
      <dsp:txXfrm>
        <a:off x="1538" y="2016751"/>
        <a:ext cx="1709828" cy="1871153"/>
      </dsp:txXfrm>
    </dsp:sp>
    <dsp:sp modelId="{69E79D8A-7CB8-457B-ADED-0826509AD38C}">
      <dsp:nvSpPr>
        <dsp:cNvPr id="0" name=""/>
        <dsp:cNvSpPr/>
      </dsp:nvSpPr>
      <dsp:spPr>
        <a:xfrm>
          <a:off x="1538" y="4032302"/>
          <a:ext cx="837330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smtClean="0"/>
            <a:t>Join/Exit Network Group</a:t>
          </a:r>
          <a:endParaRPr lang="zh-CN" altLang="en-US" sz="1400" kern="1200" dirty="0"/>
        </a:p>
      </dsp:txBody>
      <dsp:txXfrm>
        <a:off x="1538" y="4032302"/>
        <a:ext cx="837330" cy="1871153"/>
      </dsp:txXfrm>
    </dsp:sp>
    <dsp:sp modelId="{EAB50219-C003-4E87-9CBD-4EDBCF4F4F4F}">
      <dsp:nvSpPr>
        <dsp:cNvPr id="0" name=""/>
        <dsp:cNvSpPr/>
      </dsp:nvSpPr>
      <dsp:spPr>
        <a:xfrm>
          <a:off x="874036" y="4032302"/>
          <a:ext cx="837330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/>
            <a:t>Peer Register/ Unregister</a:t>
          </a:r>
        </a:p>
      </dsp:txBody>
      <dsp:txXfrm>
        <a:off x="874036" y="4032302"/>
        <a:ext cx="837330" cy="1871153"/>
      </dsp:txXfrm>
    </dsp:sp>
    <dsp:sp modelId="{6D5CBDA4-6F85-4FE3-A16F-11BD049CEC02}">
      <dsp:nvSpPr>
        <dsp:cNvPr id="0" name=""/>
        <dsp:cNvSpPr/>
      </dsp:nvSpPr>
      <dsp:spPr>
        <a:xfrm>
          <a:off x="1852038" y="1199"/>
          <a:ext cx="2582326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Browse Peer Activity</a:t>
          </a:r>
          <a:endParaRPr lang="zh-CN" altLang="en-US" sz="3400" kern="1200" dirty="0"/>
        </a:p>
      </dsp:txBody>
      <dsp:txXfrm>
        <a:off x="1852038" y="1199"/>
        <a:ext cx="2582326" cy="1871153"/>
      </dsp:txXfrm>
    </dsp:sp>
    <dsp:sp modelId="{6F7F63C3-D829-48BF-9BBD-909C3C9282B8}">
      <dsp:nvSpPr>
        <dsp:cNvPr id="0" name=""/>
        <dsp:cNvSpPr/>
      </dsp:nvSpPr>
      <dsp:spPr>
        <a:xfrm>
          <a:off x="1852038" y="2016751"/>
          <a:ext cx="2582326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Peer Manager</a:t>
          </a:r>
          <a:endParaRPr lang="zh-CN" altLang="en-US" sz="2400" kern="1200" dirty="0"/>
        </a:p>
      </dsp:txBody>
      <dsp:txXfrm>
        <a:off x="1852038" y="2016751"/>
        <a:ext cx="2582326" cy="1871153"/>
      </dsp:txXfrm>
    </dsp:sp>
    <dsp:sp modelId="{A9090AD6-D93A-4D90-80F2-E721C5FF22D8}">
      <dsp:nvSpPr>
        <dsp:cNvPr id="0" name=""/>
        <dsp:cNvSpPr/>
      </dsp:nvSpPr>
      <dsp:spPr>
        <a:xfrm>
          <a:off x="1852038" y="4032302"/>
          <a:ext cx="837330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Peer List</a:t>
          </a:r>
          <a:endParaRPr lang="zh-CN" altLang="en-US" sz="1600" kern="1200" dirty="0"/>
        </a:p>
      </dsp:txBody>
      <dsp:txXfrm>
        <a:off x="1852038" y="4032302"/>
        <a:ext cx="837330" cy="1871153"/>
      </dsp:txXfrm>
    </dsp:sp>
    <dsp:sp modelId="{4E45BF7E-DD9E-4184-A31D-D45A030B5ED5}">
      <dsp:nvSpPr>
        <dsp:cNvPr id="0" name=""/>
        <dsp:cNvSpPr/>
      </dsp:nvSpPr>
      <dsp:spPr>
        <a:xfrm>
          <a:off x="2724536" y="4032302"/>
          <a:ext cx="837330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Peer Info Details</a:t>
          </a:r>
          <a:endParaRPr lang="zh-CN" altLang="en-US" sz="1600" kern="1200" dirty="0"/>
        </a:p>
      </dsp:txBody>
      <dsp:txXfrm>
        <a:off x="2724536" y="4032302"/>
        <a:ext cx="837330" cy="1871153"/>
      </dsp:txXfrm>
    </dsp:sp>
    <dsp:sp modelId="{F5A42BE9-2186-4528-93D2-E0546FCF7E83}">
      <dsp:nvSpPr>
        <dsp:cNvPr id="0" name=""/>
        <dsp:cNvSpPr/>
      </dsp:nvSpPr>
      <dsp:spPr>
        <a:xfrm>
          <a:off x="3597035" y="4032302"/>
          <a:ext cx="837330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File List</a:t>
          </a:r>
          <a:endParaRPr lang="zh-CN" altLang="en-US" sz="1600" kern="1200" dirty="0"/>
        </a:p>
      </dsp:txBody>
      <dsp:txXfrm>
        <a:off x="3597035" y="4032302"/>
        <a:ext cx="837330" cy="1871153"/>
      </dsp:txXfrm>
    </dsp:sp>
    <dsp:sp modelId="{5F434629-FA90-458E-99A7-E96CBBA4D784}">
      <dsp:nvSpPr>
        <dsp:cNvPr id="0" name=""/>
        <dsp:cNvSpPr/>
      </dsp:nvSpPr>
      <dsp:spPr>
        <a:xfrm>
          <a:off x="4575036" y="1199"/>
          <a:ext cx="3560328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400" kern="1200" dirty="0" smtClean="0"/>
            <a:t>File Download Activity</a:t>
          </a:r>
          <a:endParaRPr lang="zh-CN" altLang="en-US" sz="3400" kern="1200" dirty="0"/>
        </a:p>
      </dsp:txBody>
      <dsp:txXfrm>
        <a:off x="4575036" y="1199"/>
        <a:ext cx="3560328" cy="1871153"/>
      </dsp:txXfrm>
    </dsp:sp>
    <dsp:sp modelId="{D415ECC6-6753-4BD7-9860-DD2341F43D9B}">
      <dsp:nvSpPr>
        <dsp:cNvPr id="0" name=""/>
        <dsp:cNvSpPr/>
      </dsp:nvSpPr>
      <dsp:spPr>
        <a:xfrm>
          <a:off x="4575036" y="2016751"/>
          <a:ext cx="837330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400" kern="1200" dirty="0" smtClean="0"/>
            <a:t>File Request Message</a:t>
          </a:r>
          <a:endParaRPr lang="zh-CN" altLang="en-US" sz="1400" kern="1200" dirty="0"/>
        </a:p>
      </dsp:txBody>
      <dsp:txXfrm>
        <a:off x="4575036" y="2016751"/>
        <a:ext cx="837330" cy="1871153"/>
      </dsp:txXfrm>
    </dsp:sp>
    <dsp:sp modelId="{1804648F-D6B7-4383-965A-6D4965D566D0}">
      <dsp:nvSpPr>
        <dsp:cNvPr id="0" name=""/>
        <dsp:cNvSpPr/>
      </dsp:nvSpPr>
      <dsp:spPr>
        <a:xfrm>
          <a:off x="5482702" y="2016751"/>
          <a:ext cx="837330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200" kern="1200" dirty="0" smtClean="0"/>
            <a:t>File Fragments Receiver</a:t>
          </a:r>
          <a:endParaRPr lang="zh-CN" altLang="en-US" sz="1200" kern="1200" dirty="0"/>
        </a:p>
      </dsp:txBody>
      <dsp:txXfrm>
        <a:off x="5482702" y="2016751"/>
        <a:ext cx="837330" cy="1871153"/>
      </dsp:txXfrm>
    </dsp:sp>
    <dsp:sp modelId="{C46349F3-B084-42BB-A2C0-E3529FD016DA}">
      <dsp:nvSpPr>
        <dsp:cNvPr id="0" name=""/>
        <dsp:cNvSpPr/>
      </dsp:nvSpPr>
      <dsp:spPr>
        <a:xfrm>
          <a:off x="6390369" y="2016751"/>
          <a:ext cx="837330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00" kern="1200" dirty="0" smtClean="0"/>
            <a:t>Downloading </a:t>
          </a:r>
          <a:r>
            <a:rPr lang="en-US" altLang="zh-CN" sz="1000" kern="1200" dirty="0" err="1" smtClean="0"/>
            <a:t>config</a:t>
          </a:r>
          <a:endParaRPr lang="zh-CN" altLang="en-US" sz="1000" kern="1200" dirty="0"/>
        </a:p>
      </dsp:txBody>
      <dsp:txXfrm>
        <a:off x="6390369" y="2016751"/>
        <a:ext cx="837330" cy="1871153"/>
      </dsp:txXfrm>
    </dsp:sp>
    <dsp:sp modelId="{D7013F15-505C-4F93-B093-EE42262B554E}">
      <dsp:nvSpPr>
        <dsp:cNvPr id="0" name=""/>
        <dsp:cNvSpPr/>
      </dsp:nvSpPr>
      <dsp:spPr>
        <a:xfrm>
          <a:off x="7298035" y="2016751"/>
          <a:ext cx="837330" cy="1871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500" kern="1200" dirty="0" smtClean="0"/>
            <a:t>File Transfer Protocol</a:t>
          </a:r>
          <a:endParaRPr lang="zh-CN" altLang="en-US" sz="1500" kern="1200" dirty="0"/>
        </a:p>
      </dsp:txBody>
      <dsp:txXfrm>
        <a:off x="7298035" y="2016751"/>
        <a:ext cx="837330" cy="18711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E4529D-B7F5-459E-8278-75A8728C2FC2}">
      <dsp:nvSpPr>
        <dsp:cNvPr id="0" name=""/>
        <dsp:cNvSpPr/>
      </dsp:nvSpPr>
      <dsp:spPr>
        <a:xfrm>
          <a:off x="1663532" y="1577688"/>
          <a:ext cx="1209439" cy="12094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kern="1200" dirty="0" err="1" smtClean="0"/>
            <a:t>WiFi</a:t>
          </a:r>
          <a:r>
            <a:rPr lang="en-US" altLang="zh-CN" sz="2700" kern="1200" dirty="0" smtClean="0"/>
            <a:t> direct </a:t>
          </a:r>
          <a:endParaRPr lang="zh-CN" altLang="en-US" sz="2700" kern="1200" dirty="0"/>
        </a:p>
      </dsp:txBody>
      <dsp:txXfrm>
        <a:off x="1663532" y="1577688"/>
        <a:ext cx="1209439" cy="1209439"/>
      </dsp:txXfrm>
    </dsp:sp>
    <dsp:sp modelId="{6AA2231D-9600-41F9-A95F-794FDBF0EB32}">
      <dsp:nvSpPr>
        <dsp:cNvPr id="0" name=""/>
        <dsp:cNvSpPr/>
      </dsp:nvSpPr>
      <dsp:spPr>
        <a:xfrm rot="16200000">
          <a:off x="2085425" y="1370867"/>
          <a:ext cx="365653" cy="47988"/>
        </a:xfrm>
        <a:custGeom>
          <a:avLst/>
          <a:gdLst/>
          <a:ahLst/>
          <a:cxnLst/>
          <a:rect l="0" t="0" r="0" b="0"/>
          <a:pathLst>
            <a:path>
              <a:moveTo>
                <a:pt x="0" y="23994"/>
              </a:moveTo>
              <a:lnTo>
                <a:pt x="365653" y="23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16200000">
        <a:off x="2259110" y="1385720"/>
        <a:ext cx="18282" cy="18282"/>
      </dsp:txXfrm>
    </dsp:sp>
    <dsp:sp modelId="{CF1C00A7-C81B-4A6C-9F2B-8D0158148910}">
      <dsp:nvSpPr>
        <dsp:cNvPr id="0" name=""/>
        <dsp:cNvSpPr/>
      </dsp:nvSpPr>
      <dsp:spPr>
        <a:xfrm>
          <a:off x="1663532" y="2595"/>
          <a:ext cx="1209439" cy="12094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/>
            <a:t>Mobile Device</a:t>
          </a:r>
          <a:endParaRPr lang="zh-CN" altLang="en-US" sz="2200" kern="1200" dirty="0"/>
        </a:p>
      </dsp:txBody>
      <dsp:txXfrm>
        <a:off x="1663532" y="2595"/>
        <a:ext cx="1209439" cy="1209439"/>
      </dsp:txXfrm>
    </dsp:sp>
    <dsp:sp modelId="{95BA8651-FB6C-46CB-A665-A975D688131D}">
      <dsp:nvSpPr>
        <dsp:cNvPr id="0" name=""/>
        <dsp:cNvSpPr/>
      </dsp:nvSpPr>
      <dsp:spPr>
        <a:xfrm rot="20520000">
          <a:off x="2834426" y="1915048"/>
          <a:ext cx="365653" cy="47988"/>
        </a:xfrm>
        <a:custGeom>
          <a:avLst/>
          <a:gdLst/>
          <a:ahLst/>
          <a:cxnLst/>
          <a:rect l="0" t="0" r="0" b="0"/>
          <a:pathLst>
            <a:path>
              <a:moveTo>
                <a:pt x="0" y="23994"/>
              </a:moveTo>
              <a:lnTo>
                <a:pt x="365653" y="23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20520000">
        <a:off x="3008111" y="1929901"/>
        <a:ext cx="18282" cy="18282"/>
      </dsp:txXfrm>
    </dsp:sp>
    <dsp:sp modelId="{D803BD91-E27B-4C1B-9AA8-E8F6042697FF}">
      <dsp:nvSpPr>
        <dsp:cNvPr id="0" name=""/>
        <dsp:cNvSpPr/>
      </dsp:nvSpPr>
      <dsp:spPr>
        <a:xfrm>
          <a:off x="3161534" y="1090958"/>
          <a:ext cx="1209439" cy="12094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/>
            <a:t>Mobile Device</a:t>
          </a:r>
          <a:endParaRPr lang="zh-CN" altLang="en-US" sz="2200" kern="1200" dirty="0"/>
        </a:p>
      </dsp:txBody>
      <dsp:txXfrm>
        <a:off x="3161534" y="1090958"/>
        <a:ext cx="1209439" cy="1209439"/>
      </dsp:txXfrm>
    </dsp:sp>
    <dsp:sp modelId="{31A39AB1-BB8E-400E-B55E-45AE7756AB6B}">
      <dsp:nvSpPr>
        <dsp:cNvPr id="0" name=""/>
        <dsp:cNvSpPr/>
      </dsp:nvSpPr>
      <dsp:spPr>
        <a:xfrm rot="3240000">
          <a:off x="2548333" y="2795552"/>
          <a:ext cx="365653" cy="47988"/>
        </a:xfrm>
        <a:custGeom>
          <a:avLst/>
          <a:gdLst/>
          <a:ahLst/>
          <a:cxnLst/>
          <a:rect l="0" t="0" r="0" b="0"/>
          <a:pathLst>
            <a:path>
              <a:moveTo>
                <a:pt x="0" y="23994"/>
              </a:moveTo>
              <a:lnTo>
                <a:pt x="365653" y="23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3240000">
        <a:off x="2722018" y="2810404"/>
        <a:ext cx="18282" cy="18282"/>
      </dsp:txXfrm>
    </dsp:sp>
    <dsp:sp modelId="{86ED3519-D703-4393-A620-E2A29964C2E8}">
      <dsp:nvSpPr>
        <dsp:cNvPr id="0" name=""/>
        <dsp:cNvSpPr/>
      </dsp:nvSpPr>
      <dsp:spPr>
        <a:xfrm>
          <a:off x="2589348" y="2851964"/>
          <a:ext cx="1209439" cy="12094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/>
            <a:t>Mobile Device</a:t>
          </a:r>
          <a:endParaRPr lang="zh-CN" altLang="en-US" sz="2200" kern="1200" dirty="0"/>
        </a:p>
      </dsp:txBody>
      <dsp:txXfrm>
        <a:off x="2589348" y="2851964"/>
        <a:ext cx="1209439" cy="1209439"/>
      </dsp:txXfrm>
    </dsp:sp>
    <dsp:sp modelId="{149B06A1-7F03-4B23-8DC1-88E7D50ECFE4}">
      <dsp:nvSpPr>
        <dsp:cNvPr id="0" name=""/>
        <dsp:cNvSpPr/>
      </dsp:nvSpPr>
      <dsp:spPr>
        <a:xfrm rot="7560000">
          <a:off x="1622517" y="2795552"/>
          <a:ext cx="365653" cy="47988"/>
        </a:xfrm>
        <a:custGeom>
          <a:avLst/>
          <a:gdLst/>
          <a:ahLst/>
          <a:cxnLst/>
          <a:rect l="0" t="0" r="0" b="0"/>
          <a:pathLst>
            <a:path>
              <a:moveTo>
                <a:pt x="0" y="23994"/>
              </a:moveTo>
              <a:lnTo>
                <a:pt x="365653" y="23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7560000">
        <a:off x="1796202" y="2810404"/>
        <a:ext cx="18282" cy="18282"/>
      </dsp:txXfrm>
    </dsp:sp>
    <dsp:sp modelId="{9E3ACEF9-0FA5-42FC-88E9-2A8B4C4F5E5C}">
      <dsp:nvSpPr>
        <dsp:cNvPr id="0" name=""/>
        <dsp:cNvSpPr/>
      </dsp:nvSpPr>
      <dsp:spPr>
        <a:xfrm>
          <a:off x="737716" y="2851964"/>
          <a:ext cx="1209439" cy="12094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smtClean="0"/>
            <a:t>Mobile Device</a:t>
          </a:r>
          <a:endParaRPr lang="zh-CN" altLang="en-US" sz="2200" kern="1200" dirty="0"/>
        </a:p>
      </dsp:txBody>
      <dsp:txXfrm>
        <a:off x="737716" y="2851964"/>
        <a:ext cx="1209439" cy="1209439"/>
      </dsp:txXfrm>
    </dsp:sp>
    <dsp:sp modelId="{4CDE901F-F1F1-4AB4-B7BB-60161328DCFC}">
      <dsp:nvSpPr>
        <dsp:cNvPr id="0" name=""/>
        <dsp:cNvSpPr/>
      </dsp:nvSpPr>
      <dsp:spPr>
        <a:xfrm rot="11880000">
          <a:off x="1336424" y="1915048"/>
          <a:ext cx="365653" cy="47988"/>
        </a:xfrm>
        <a:custGeom>
          <a:avLst/>
          <a:gdLst/>
          <a:ahLst/>
          <a:cxnLst/>
          <a:rect l="0" t="0" r="0" b="0"/>
          <a:pathLst>
            <a:path>
              <a:moveTo>
                <a:pt x="0" y="23994"/>
              </a:moveTo>
              <a:lnTo>
                <a:pt x="365653" y="239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11880000">
        <a:off x="1510109" y="1929901"/>
        <a:ext cx="18282" cy="18282"/>
      </dsp:txXfrm>
    </dsp:sp>
    <dsp:sp modelId="{8773C569-CCA9-4BDF-A799-BBA9A30D5316}">
      <dsp:nvSpPr>
        <dsp:cNvPr id="0" name=""/>
        <dsp:cNvSpPr/>
      </dsp:nvSpPr>
      <dsp:spPr>
        <a:xfrm>
          <a:off x="165530" y="1090958"/>
          <a:ext cx="1209439" cy="12094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/>
            <a:t>Mobile Device</a:t>
          </a:r>
          <a:endParaRPr lang="zh-CN" altLang="en-US" sz="2200" kern="1200" dirty="0"/>
        </a:p>
      </dsp:txBody>
      <dsp:txXfrm>
        <a:off x="165530" y="1090958"/>
        <a:ext cx="1209439" cy="12094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E4529D-B7F5-459E-8278-75A8728C2FC2}">
      <dsp:nvSpPr>
        <dsp:cNvPr id="0" name=""/>
        <dsp:cNvSpPr/>
      </dsp:nvSpPr>
      <dsp:spPr>
        <a:xfrm>
          <a:off x="1752386" y="1576763"/>
          <a:ext cx="1211242" cy="1211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err="1" smtClean="0"/>
            <a:t>WiFi</a:t>
          </a:r>
          <a:r>
            <a:rPr lang="en-US" altLang="zh-CN" sz="1900" kern="1200" dirty="0" smtClean="0"/>
            <a:t> network</a:t>
          </a:r>
          <a:endParaRPr lang="zh-CN" altLang="en-US" sz="1900" kern="1200" dirty="0"/>
        </a:p>
      </dsp:txBody>
      <dsp:txXfrm>
        <a:off x="1752386" y="1576763"/>
        <a:ext cx="1211242" cy="1211242"/>
      </dsp:txXfrm>
    </dsp:sp>
    <dsp:sp modelId="{6AA2231D-9600-41F9-A95F-794FDBF0EB32}">
      <dsp:nvSpPr>
        <dsp:cNvPr id="0" name=""/>
        <dsp:cNvSpPr/>
      </dsp:nvSpPr>
      <dsp:spPr>
        <a:xfrm rot="16200000">
          <a:off x="2176203" y="1371844"/>
          <a:ext cx="363608" cy="46230"/>
        </a:xfrm>
        <a:custGeom>
          <a:avLst/>
          <a:gdLst/>
          <a:ahLst/>
          <a:cxnLst/>
          <a:rect l="0" t="0" r="0" b="0"/>
          <a:pathLst>
            <a:path>
              <a:moveTo>
                <a:pt x="0" y="23115"/>
              </a:moveTo>
              <a:lnTo>
                <a:pt x="363608" y="23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16200000">
        <a:off x="2348917" y="1385869"/>
        <a:ext cx="18180" cy="18180"/>
      </dsp:txXfrm>
    </dsp:sp>
    <dsp:sp modelId="{CF1C00A7-C81B-4A6C-9F2B-8D0158148910}">
      <dsp:nvSpPr>
        <dsp:cNvPr id="0" name=""/>
        <dsp:cNvSpPr/>
      </dsp:nvSpPr>
      <dsp:spPr>
        <a:xfrm>
          <a:off x="1752386" y="1912"/>
          <a:ext cx="1211242" cy="1211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/>
            <a:t>Laptop</a:t>
          </a:r>
          <a:endParaRPr lang="zh-CN" altLang="en-US" sz="2200" kern="1200" dirty="0"/>
        </a:p>
      </dsp:txBody>
      <dsp:txXfrm>
        <a:off x="1752386" y="1912"/>
        <a:ext cx="1211242" cy="1211242"/>
      </dsp:txXfrm>
    </dsp:sp>
    <dsp:sp modelId="{95BA8651-FB6C-46CB-A665-A975D688131D}">
      <dsp:nvSpPr>
        <dsp:cNvPr id="0" name=""/>
        <dsp:cNvSpPr/>
      </dsp:nvSpPr>
      <dsp:spPr>
        <a:xfrm rot="20520000">
          <a:off x="2925089" y="1915941"/>
          <a:ext cx="363608" cy="46230"/>
        </a:xfrm>
        <a:custGeom>
          <a:avLst/>
          <a:gdLst/>
          <a:ahLst/>
          <a:cxnLst/>
          <a:rect l="0" t="0" r="0" b="0"/>
          <a:pathLst>
            <a:path>
              <a:moveTo>
                <a:pt x="0" y="23115"/>
              </a:moveTo>
              <a:lnTo>
                <a:pt x="363608" y="23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20520000">
        <a:off x="3097804" y="1929966"/>
        <a:ext cx="18180" cy="18180"/>
      </dsp:txXfrm>
    </dsp:sp>
    <dsp:sp modelId="{D803BD91-E27B-4C1B-9AA8-E8F6042697FF}">
      <dsp:nvSpPr>
        <dsp:cNvPr id="0" name=""/>
        <dsp:cNvSpPr/>
      </dsp:nvSpPr>
      <dsp:spPr>
        <a:xfrm>
          <a:off x="3250159" y="1090107"/>
          <a:ext cx="1211242" cy="1211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/>
            <a:t>Mobile Device</a:t>
          </a:r>
          <a:endParaRPr lang="zh-CN" altLang="en-US" sz="2200" kern="1200" dirty="0"/>
        </a:p>
      </dsp:txBody>
      <dsp:txXfrm>
        <a:off x="3250159" y="1090107"/>
        <a:ext cx="1211242" cy="1211242"/>
      </dsp:txXfrm>
    </dsp:sp>
    <dsp:sp modelId="{31A39AB1-BB8E-400E-B55E-45AE7756AB6B}">
      <dsp:nvSpPr>
        <dsp:cNvPr id="0" name=""/>
        <dsp:cNvSpPr/>
      </dsp:nvSpPr>
      <dsp:spPr>
        <a:xfrm rot="3240000">
          <a:off x="2639040" y="2796310"/>
          <a:ext cx="363608" cy="46230"/>
        </a:xfrm>
        <a:custGeom>
          <a:avLst/>
          <a:gdLst/>
          <a:ahLst/>
          <a:cxnLst/>
          <a:rect l="0" t="0" r="0" b="0"/>
          <a:pathLst>
            <a:path>
              <a:moveTo>
                <a:pt x="0" y="23115"/>
              </a:moveTo>
              <a:lnTo>
                <a:pt x="363608" y="23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3240000">
        <a:off x="2811754" y="2810335"/>
        <a:ext cx="18180" cy="18180"/>
      </dsp:txXfrm>
    </dsp:sp>
    <dsp:sp modelId="{86ED3519-D703-4393-A620-E2A29964C2E8}">
      <dsp:nvSpPr>
        <dsp:cNvPr id="0" name=""/>
        <dsp:cNvSpPr/>
      </dsp:nvSpPr>
      <dsp:spPr>
        <a:xfrm>
          <a:off x="2678061" y="2850845"/>
          <a:ext cx="1211242" cy="1211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/>
            <a:t>Mobile Device</a:t>
          </a:r>
          <a:endParaRPr lang="zh-CN" altLang="en-US" sz="2200" kern="1200" dirty="0"/>
        </a:p>
      </dsp:txBody>
      <dsp:txXfrm>
        <a:off x="2678061" y="2850845"/>
        <a:ext cx="1211242" cy="1211242"/>
      </dsp:txXfrm>
    </dsp:sp>
    <dsp:sp modelId="{149B06A1-7F03-4B23-8DC1-88E7D50ECFE4}">
      <dsp:nvSpPr>
        <dsp:cNvPr id="0" name=""/>
        <dsp:cNvSpPr/>
      </dsp:nvSpPr>
      <dsp:spPr>
        <a:xfrm rot="7560000">
          <a:off x="1713366" y="2796310"/>
          <a:ext cx="363608" cy="46230"/>
        </a:xfrm>
        <a:custGeom>
          <a:avLst/>
          <a:gdLst/>
          <a:ahLst/>
          <a:cxnLst/>
          <a:rect l="0" t="0" r="0" b="0"/>
          <a:pathLst>
            <a:path>
              <a:moveTo>
                <a:pt x="0" y="23115"/>
              </a:moveTo>
              <a:lnTo>
                <a:pt x="363608" y="23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7560000">
        <a:off x="1886080" y="2810335"/>
        <a:ext cx="18180" cy="18180"/>
      </dsp:txXfrm>
    </dsp:sp>
    <dsp:sp modelId="{9E3ACEF9-0FA5-42FC-88E9-2A8B4C4F5E5C}">
      <dsp:nvSpPr>
        <dsp:cNvPr id="0" name=""/>
        <dsp:cNvSpPr/>
      </dsp:nvSpPr>
      <dsp:spPr>
        <a:xfrm>
          <a:off x="826712" y="2850845"/>
          <a:ext cx="1211242" cy="1211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/>
            <a:t>Mobile Device</a:t>
          </a:r>
          <a:endParaRPr lang="zh-CN" altLang="en-US" sz="2200" kern="1200" dirty="0"/>
        </a:p>
      </dsp:txBody>
      <dsp:txXfrm>
        <a:off x="826712" y="2850845"/>
        <a:ext cx="1211242" cy="1211242"/>
      </dsp:txXfrm>
    </dsp:sp>
    <dsp:sp modelId="{4CDE901F-F1F1-4AB4-B7BB-60161328DCFC}">
      <dsp:nvSpPr>
        <dsp:cNvPr id="0" name=""/>
        <dsp:cNvSpPr/>
      </dsp:nvSpPr>
      <dsp:spPr>
        <a:xfrm rot="11880000">
          <a:off x="1427317" y="1915941"/>
          <a:ext cx="363608" cy="46230"/>
        </a:xfrm>
        <a:custGeom>
          <a:avLst/>
          <a:gdLst/>
          <a:ahLst/>
          <a:cxnLst/>
          <a:rect l="0" t="0" r="0" b="0"/>
          <a:pathLst>
            <a:path>
              <a:moveTo>
                <a:pt x="0" y="23115"/>
              </a:moveTo>
              <a:lnTo>
                <a:pt x="363608" y="231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 rot="11880000">
        <a:off x="1600031" y="1929966"/>
        <a:ext cx="18180" cy="18180"/>
      </dsp:txXfrm>
    </dsp:sp>
    <dsp:sp modelId="{8773C569-CCA9-4BDF-A799-BBA9A30D5316}">
      <dsp:nvSpPr>
        <dsp:cNvPr id="0" name=""/>
        <dsp:cNvSpPr/>
      </dsp:nvSpPr>
      <dsp:spPr>
        <a:xfrm>
          <a:off x="254614" y="1090107"/>
          <a:ext cx="1211242" cy="1211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200" kern="1200" dirty="0" smtClean="0"/>
            <a:t>Mobile Device</a:t>
          </a:r>
          <a:endParaRPr lang="zh-CN" altLang="en-US" sz="2200" kern="1200" dirty="0"/>
        </a:p>
      </dsp:txBody>
      <dsp:txXfrm>
        <a:off x="254614" y="1090107"/>
        <a:ext cx="1211242" cy="12112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513857-2998-44BC-A67B-931780095509}">
      <dsp:nvSpPr>
        <dsp:cNvPr id="0" name=""/>
        <dsp:cNvSpPr/>
      </dsp:nvSpPr>
      <dsp:spPr>
        <a:xfrm>
          <a:off x="2797" y="3003"/>
          <a:ext cx="3750604" cy="1534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000" kern="1200" dirty="0" smtClean="0"/>
            <a:t>Main Activity</a:t>
          </a:r>
          <a:endParaRPr lang="zh-CN" altLang="en-US" sz="4000" kern="1200" dirty="0"/>
        </a:p>
      </dsp:txBody>
      <dsp:txXfrm>
        <a:off x="2797" y="3003"/>
        <a:ext cx="3750604" cy="1534951"/>
      </dsp:txXfrm>
    </dsp:sp>
    <dsp:sp modelId="{82821F9F-396F-42ED-BBFB-E681A2128E3A}">
      <dsp:nvSpPr>
        <dsp:cNvPr id="0" name=""/>
        <dsp:cNvSpPr/>
      </dsp:nvSpPr>
      <dsp:spPr>
        <a:xfrm>
          <a:off x="2797" y="1680796"/>
          <a:ext cx="3750604" cy="1534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err="1" smtClean="0"/>
            <a:t>WiFi</a:t>
          </a:r>
          <a:r>
            <a:rPr lang="en-US" altLang="zh-CN" sz="2400" kern="1200" dirty="0" smtClean="0"/>
            <a:t> direct Network Manager</a:t>
          </a:r>
          <a:endParaRPr lang="zh-CN" altLang="en-US" sz="2400" kern="1200" dirty="0"/>
        </a:p>
      </dsp:txBody>
      <dsp:txXfrm>
        <a:off x="2797" y="1680796"/>
        <a:ext cx="3750604" cy="1534951"/>
      </dsp:txXfrm>
    </dsp:sp>
    <dsp:sp modelId="{EAB50219-C003-4E87-9CBD-4EDBCF4F4F4F}">
      <dsp:nvSpPr>
        <dsp:cNvPr id="0" name=""/>
        <dsp:cNvSpPr/>
      </dsp:nvSpPr>
      <dsp:spPr>
        <a:xfrm>
          <a:off x="2797" y="3358588"/>
          <a:ext cx="3750604" cy="1534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One Peer Register/ Unregister</a:t>
          </a:r>
        </a:p>
      </dsp:txBody>
      <dsp:txXfrm>
        <a:off x="2797" y="3358588"/>
        <a:ext cx="3750604" cy="1534951"/>
      </dsp:txXfrm>
    </dsp:sp>
    <dsp:sp modelId="{5F434629-FA90-458E-99A7-E96CBBA4D784}">
      <dsp:nvSpPr>
        <dsp:cNvPr id="0" name=""/>
        <dsp:cNvSpPr/>
      </dsp:nvSpPr>
      <dsp:spPr>
        <a:xfrm>
          <a:off x="4383502" y="3003"/>
          <a:ext cx="3750604" cy="1534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000" kern="1200" dirty="0" smtClean="0"/>
            <a:t>File Download Activity</a:t>
          </a:r>
          <a:endParaRPr lang="zh-CN" altLang="en-US" sz="4000" kern="1200" dirty="0"/>
        </a:p>
      </dsp:txBody>
      <dsp:txXfrm>
        <a:off x="4383502" y="3003"/>
        <a:ext cx="3750604" cy="1534951"/>
      </dsp:txXfrm>
    </dsp:sp>
    <dsp:sp modelId="{D415ECC6-6753-4BD7-9860-DD2341F43D9B}">
      <dsp:nvSpPr>
        <dsp:cNvPr id="0" name=""/>
        <dsp:cNvSpPr/>
      </dsp:nvSpPr>
      <dsp:spPr>
        <a:xfrm>
          <a:off x="4383502" y="1680796"/>
          <a:ext cx="3750604" cy="15349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400" kern="1200" dirty="0" smtClean="0"/>
            <a:t>File Transfer</a:t>
          </a:r>
          <a:endParaRPr lang="zh-CN" altLang="en-US" sz="2400" kern="1200" dirty="0"/>
        </a:p>
      </dsp:txBody>
      <dsp:txXfrm>
        <a:off x="4383502" y="1680796"/>
        <a:ext cx="3750604" cy="153495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0862D4-AAF9-4FF8-AEAB-2314A5E147DB}">
      <dsp:nvSpPr>
        <dsp:cNvPr id="0" name=""/>
        <dsp:cNvSpPr/>
      </dsp:nvSpPr>
      <dsp:spPr>
        <a:xfrm>
          <a:off x="2133600" y="0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err="1" smtClean="0"/>
            <a:t>Wifi</a:t>
          </a:r>
          <a:r>
            <a:rPr lang="en-US" altLang="zh-CN" sz="1900" kern="1200" dirty="0" smtClean="0"/>
            <a:t> P2P Manager Initiate</a:t>
          </a:r>
          <a:endParaRPr lang="zh-CN" altLang="en-US" sz="1900" kern="1200" dirty="0"/>
        </a:p>
      </dsp:txBody>
      <dsp:txXfrm>
        <a:off x="2133600" y="0"/>
        <a:ext cx="1828800" cy="1016000"/>
      </dsp:txXfrm>
    </dsp:sp>
    <dsp:sp modelId="{ACD1FE98-BEAC-47E6-967E-7ACB8B5497C4}">
      <dsp:nvSpPr>
        <dsp:cNvPr id="0" name=""/>
        <dsp:cNvSpPr/>
      </dsp:nvSpPr>
      <dsp:spPr>
        <a:xfrm rot="5400000">
          <a:off x="2857500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600" kern="1200"/>
        </a:p>
      </dsp:txBody>
      <dsp:txXfrm rot="5400000">
        <a:off x="2857500" y="1041399"/>
        <a:ext cx="380999" cy="457200"/>
      </dsp:txXfrm>
    </dsp:sp>
    <dsp:sp modelId="{4332D622-EF20-4FE7-AF31-0AB04F21050D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Peer Discovery</a:t>
          </a:r>
          <a:endParaRPr lang="zh-CN" altLang="en-US" sz="1900" kern="1200" dirty="0"/>
        </a:p>
      </dsp:txBody>
      <dsp:txXfrm>
        <a:off x="2133600" y="1523999"/>
        <a:ext cx="1828800" cy="1016000"/>
      </dsp:txXfrm>
    </dsp:sp>
    <dsp:sp modelId="{A7CB53A5-EC3A-4D83-B822-A58A72818526}">
      <dsp:nvSpPr>
        <dsp:cNvPr id="0" name=""/>
        <dsp:cNvSpPr/>
      </dsp:nvSpPr>
      <dsp:spPr>
        <a:xfrm rot="5400000">
          <a:off x="2857500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600" kern="1200"/>
        </a:p>
      </dsp:txBody>
      <dsp:txXfrm rot="5400000">
        <a:off x="2857500" y="2565399"/>
        <a:ext cx="381000" cy="457200"/>
      </dsp:txXfrm>
    </dsp:sp>
    <dsp:sp modelId="{5F630874-B39B-4443-8900-12BAB9F79C0A}">
      <dsp:nvSpPr>
        <dsp:cNvPr id="0" name=""/>
        <dsp:cNvSpPr/>
      </dsp:nvSpPr>
      <dsp:spPr>
        <a:xfrm>
          <a:off x="2133600" y="3047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Connect to Peer</a:t>
          </a:r>
          <a:endParaRPr lang="zh-CN" altLang="en-US" sz="1900" kern="1200" dirty="0"/>
        </a:p>
      </dsp:txBody>
      <dsp:txXfrm>
        <a:off x="2133600" y="3047999"/>
        <a:ext cx="1828800" cy="1016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A1A5F8-1EAE-4FF8-BC81-2F5C27DFC16A}">
      <dsp:nvSpPr>
        <dsp:cNvPr id="0" name=""/>
        <dsp:cNvSpPr/>
      </dsp:nvSpPr>
      <dsp:spPr>
        <a:xfrm>
          <a:off x="2133600" y="0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kern="1200" dirty="0" smtClean="0"/>
            <a:t>Hardcode the file directory</a:t>
          </a:r>
          <a:endParaRPr lang="zh-CN" altLang="en-US" sz="2100" kern="1200" dirty="0"/>
        </a:p>
      </dsp:txBody>
      <dsp:txXfrm>
        <a:off x="2133600" y="0"/>
        <a:ext cx="1828800" cy="1016000"/>
      </dsp:txXfrm>
    </dsp:sp>
    <dsp:sp modelId="{488AB495-847E-4302-B353-5B91253C6B22}">
      <dsp:nvSpPr>
        <dsp:cNvPr id="0" name=""/>
        <dsp:cNvSpPr/>
      </dsp:nvSpPr>
      <dsp:spPr>
        <a:xfrm rot="5400000">
          <a:off x="2857500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 rot="5400000">
        <a:off x="2857500" y="1041399"/>
        <a:ext cx="380999" cy="457200"/>
      </dsp:txXfrm>
    </dsp:sp>
    <dsp:sp modelId="{F2403E9E-7D20-47D3-A02E-55C875614017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kern="1200" dirty="0" smtClean="0"/>
            <a:t>Open a socket Connection</a:t>
          </a:r>
          <a:endParaRPr lang="zh-CN" altLang="en-US" sz="2100" kern="1200" dirty="0"/>
        </a:p>
      </dsp:txBody>
      <dsp:txXfrm>
        <a:off x="2133600" y="1523999"/>
        <a:ext cx="1828800" cy="1016000"/>
      </dsp:txXfrm>
    </dsp:sp>
    <dsp:sp modelId="{0D440329-C11A-4E3C-B3B3-512629EF69D5}">
      <dsp:nvSpPr>
        <dsp:cNvPr id="0" name=""/>
        <dsp:cNvSpPr/>
      </dsp:nvSpPr>
      <dsp:spPr>
        <a:xfrm rot="5400000">
          <a:off x="2857500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700" kern="1200"/>
        </a:p>
      </dsp:txBody>
      <dsp:txXfrm rot="5400000">
        <a:off x="2857500" y="2565399"/>
        <a:ext cx="381000" cy="457200"/>
      </dsp:txXfrm>
    </dsp:sp>
    <dsp:sp modelId="{A69CD6FB-F774-4E26-99BB-582F23D67AEF}">
      <dsp:nvSpPr>
        <dsp:cNvPr id="0" name=""/>
        <dsp:cNvSpPr/>
      </dsp:nvSpPr>
      <dsp:spPr>
        <a:xfrm>
          <a:off x="2133600" y="3047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100" kern="1200" dirty="0" smtClean="0"/>
            <a:t>Transfer that file</a:t>
          </a:r>
          <a:endParaRPr lang="zh-CN" altLang="en-US" sz="2100" kern="1200" dirty="0"/>
        </a:p>
      </dsp:txBody>
      <dsp:txXfrm>
        <a:off x="2133600" y="3047999"/>
        <a:ext cx="1828800" cy="101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ABF26-D322-4E64-9DF9-62AD7133963E}" type="datetimeFigureOut">
              <a:rPr lang="zh-CN" altLang="en-US" smtClean="0"/>
              <a:pPr/>
              <a:t>2012/4/10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9EDD3-707D-46D3-9964-F79F6A36DFA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Boyu Chen\AppData\Roaming\Tencent\Users\1535850337\QQ\WinTemp\RichOle\(%]X2OLADSOO]OX%D@FG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653136"/>
            <a:ext cx="1085850" cy="1104900"/>
          </a:xfrm>
          <a:prstGeom prst="rect">
            <a:avLst/>
          </a:prstGeom>
          <a:noFill/>
        </p:spPr>
      </p:pic>
      <p:pic>
        <p:nvPicPr>
          <p:cNvPr id="3" name="Picture 1" descr="C:\Users\Boyu Chen\AppData\Roaming\Tencent\Users\1535850337\QQ\WinTemp\RichOle\(%]X2OLADSOO]OX%D@FG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1085850" cy="1104900"/>
          </a:xfrm>
          <a:prstGeom prst="rect">
            <a:avLst/>
          </a:prstGeom>
          <a:noFill/>
        </p:spPr>
      </p:pic>
      <p:pic>
        <p:nvPicPr>
          <p:cNvPr id="4" name="Picture 1" descr="C:\Users\Boyu Chen\AppData\Roaming\Tencent\Users\1535850337\QQ\WinTemp\RichOle\(%]X2OLADSOO]OX%D@FG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1085850" cy="1104900"/>
          </a:xfrm>
          <a:prstGeom prst="rect">
            <a:avLst/>
          </a:prstGeom>
          <a:noFill/>
        </p:spPr>
      </p:pic>
      <p:pic>
        <p:nvPicPr>
          <p:cNvPr id="5" name="Picture 1" descr="C:\Users\Boyu Chen\AppData\Roaming\Tencent\Users\1535850337\QQ\WinTemp\RichOle\(%]X2OLADSOO]OX%D@FG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980728"/>
            <a:ext cx="1085850" cy="1104900"/>
          </a:xfrm>
          <a:prstGeom prst="rect">
            <a:avLst/>
          </a:prstGeom>
          <a:noFill/>
        </p:spPr>
      </p:pic>
      <p:pic>
        <p:nvPicPr>
          <p:cNvPr id="6" name="Picture 1" descr="C:\Users\Boyu Chen\AppData\Roaming\Tencent\Users\1535850337\QQ\WinTemp\RichOle\(%]X2OLADSOO]OX%D@FG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980728"/>
            <a:ext cx="1085850" cy="1104900"/>
          </a:xfrm>
          <a:prstGeom prst="rect">
            <a:avLst/>
          </a:prstGeom>
          <a:noFill/>
        </p:spPr>
      </p:pic>
      <p:cxnSp>
        <p:nvCxnSpPr>
          <p:cNvPr id="8" name="直接连接符 7"/>
          <p:cNvCxnSpPr/>
          <p:nvPr/>
        </p:nvCxnSpPr>
        <p:spPr>
          <a:xfrm>
            <a:off x="2123728" y="2204864"/>
            <a:ext cx="2016224" cy="158417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851920" y="2060848"/>
            <a:ext cx="576064" cy="1728192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4788024" y="2132856"/>
            <a:ext cx="864096" cy="165618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5076056" y="2060848"/>
            <a:ext cx="2520280" cy="1728192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63888" y="414908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FILE	100%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600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FILE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25%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FILE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25%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FILE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25%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16216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FILE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25%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File transfer protocol design</a:t>
            </a:r>
          </a:p>
          <a:p>
            <a:r>
              <a:rPr lang="en-US" altLang="zh-CN" dirty="0" smtClean="0"/>
              <a:t>The server control algorithm design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Two methodologies: </a:t>
            </a:r>
            <a:r>
              <a:rPr lang="en-US" altLang="zh-CN" dirty="0" err="1" smtClean="0"/>
              <a:t>WiFi</a:t>
            </a:r>
            <a:r>
              <a:rPr lang="en-US" altLang="zh-CN" dirty="0" smtClean="0"/>
              <a:t> direct, and multicast/broadcast listener</a:t>
            </a:r>
          </a:p>
          <a:p>
            <a:r>
              <a:rPr lang="en-US" altLang="zh-CN" dirty="0" smtClean="0"/>
              <a:t>Expand the current </a:t>
            </a:r>
            <a:r>
              <a:rPr lang="en-US" altLang="zh-CN" dirty="0" err="1" smtClean="0"/>
              <a:t>WiFi</a:t>
            </a:r>
            <a:r>
              <a:rPr lang="en-US" altLang="zh-CN" dirty="0" smtClean="0"/>
              <a:t> direct connection to multiple devices. (need more android 4.0 devices)</a:t>
            </a:r>
          </a:p>
          <a:p>
            <a:r>
              <a:rPr lang="en-US" altLang="zh-CN" dirty="0" smtClean="0"/>
              <a:t>Use one of the mobile devices as the server to control the resource allocation and downloading strategy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C:\Users\Boyu Chen\AppData\Roaming\Tencent\Users\1535850337\QQ\WinTemp\RichOle\(%]X2OLADSOO]OX%D@FG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653136"/>
            <a:ext cx="1085850" cy="1104900"/>
          </a:xfrm>
          <a:prstGeom prst="rect">
            <a:avLst/>
          </a:prstGeom>
          <a:noFill/>
        </p:spPr>
      </p:pic>
      <p:pic>
        <p:nvPicPr>
          <p:cNvPr id="3" name="Picture 1" descr="C:\Users\Boyu Chen\AppData\Roaming\Tencent\Users\1535850337\QQ\WinTemp\RichOle\(%]X2OLADSOO]OX%D@FG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1085850" cy="1104900"/>
          </a:xfrm>
          <a:prstGeom prst="rect">
            <a:avLst/>
          </a:prstGeom>
          <a:noFill/>
        </p:spPr>
      </p:pic>
      <p:pic>
        <p:nvPicPr>
          <p:cNvPr id="4" name="Picture 1" descr="C:\Users\Boyu Chen\AppData\Roaming\Tencent\Users\1535850337\QQ\WinTemp\RichOle\(%]X2OLADSOO]OX%D@FG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1085850" cy="1104900"/>
          </a:xfrm>
          <a:prstGeom prst="rect">
            <a:avLst/>
          </a:prstGeom>
          <a:noFill/>
        </p:spPr>
      </p:pic>
      <p:pic>
        <p:nvPicPr>
          <p:cNvPr id="5" name="Picture 1" descr="C:\Users\Boyu Chen\AppData\Roaming\Tencent\Users\1535850337\QQ\WinTemp\RichOle\(%]X2OLADSOO]OX%D@FG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980728"/>
            <a:ext cx="1085850" cy="1104900"/>
          </a:xfrm>
          <a:prstGeom prst="rect">
            <a:avLst/>
          </a:prstGeom>
          <a:noFill/>
        </p:spPr>
      </p:pic>
      <p:pic>
        <p:nvPicPr>
          <p:cNvPr id="6" name="Picture 1" descr="C:\Users\Boyu Chen\AppData\Roaming\Tencent\Users\1535850337\QQ\WinTemp\RichOle\(%]X2OLADSOO]OX%D@FG6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980728"/>
            <a:ext cx="1085850" cy="1104900"/>
          </a:xfrm>
          <a:prstGeom prst="rect">
            <a:avLst/>
          </a:prstGeom>
          <a:noFill/>
        </p:spPr>
      </p:pic>
      <p:cxnSp>
        <p:nvCxnSpPr>
          <p:cNvPr id="8" name="直接连接符 7"/>
          <p:cNvCxnSpPr/>
          <p:nvPr/>
        </p:nvCxnSpPr>
        <p:spPr>
          <a:xfrm>
            <a:off x="2123728" y="2204864"/>
            <a:ext cx="2016224" cy="1584176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851920" y="2060848"/>
            <a:ext cx="576064" cy="1728192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4788024" y="2132856"/>
            <a:ext cx="864096" cy="165618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5076056" y="2060848"/>
            <a:ext cx="2520280" cy="1728192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63888" y="414908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FILE	100%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7624" y="5877272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Downloading Strategy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FILE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40%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FILE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40%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16216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FILE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10%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4577" name="Picture 1" descr="C:\Users\Boyu Chen\AppData\Roaming\Tencent\Users\1535850337\QQ\WinTemp\RichOle\W6H5R2]14(I6HUZ7JI5EYC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581128"/>
            <a:ext cx="1314450" cy="128587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971600" y="249289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FILE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 </a:t>
            </a:r>
            <a:r>
              <a:rPr lang="en-US" altLang="zh-CN" sz="2400" dirty="0" smtClean="0">
                <a:solidFill>
                  <a:schemeClr val="accent3">
                    <a:lumMod val="75000"/>
                  </a:schemeClr>
                </a:solidFill>
                <a:latin typeface="Myriad Pro" pitchFamily="34" charset="0"/>
              </a:rPr>
              <a:t>10%</a:t>
            </a:r>
            <a:endParaRPr lang="zh-CN" altLang="en-US" sz="2400" dirty="0">
              <a:solidFill>
                <a:schemeClr val="accent3">
                  <a:lumMod val="75000"/>
                </a:schemeClr>
              </a:solidFill>
              <a:latin typeface="Myriad Pro" pitchFamily="34" charset="0"/>
            </a:endParaRPr>
          </a:p>
        </p:txBody>
      </p:sp>
      <p:cxnSp>
        <p:nvCxnSpPr>
          <p:cNvPr id="23" name="直接连接符 22"/>
          <p:cNvCxnSpPr>
            <a:stCxn id="24577" idx="3"/>
            <a:endCxn id="1025" idx="1"/>
          </p:cNvCxnSpPr>
          <p:nvPr/>
        </p:nvCxnSpPr>
        <p:spPr>
          <a:xfrm flipV="1">
            <a:off x="2646090" y="5205586"/>
            <a:ext cx="1493862" cy="1848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611560" y="548680"/>
          <a:ext cx="8136904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图示 1"/>
          <p:cNvGraphicFramePr/>
          <p:nvPr/>
        </p:nvGraphicFramePr>
        <p:xfrm>
          <a:off x="251520" y="548680"/>
          <a:ext cx="45365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4581128"/>
            <a:ext cx="4038600" cy="2088232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Existing protocol</a:t>
            </a:r>
          </a:p>
          <a:p>
            <a:r>
              <a:rPr lang="en-US" altLang="zh-CN" dirty="0" smtClean="0"/>
              <a:t>Android wifi.net.p2p class</a:t>
            </a:r>
          </a:p>
          <a:p>
            <a:r>
              <a:rPr lang="en-US" altLang="zh-CN" dirty="0" smtClean="0"/>
              <a:t>Android 4.0 devices only</a:t>
            </a:r>
          </a:p>
          <a:p>
            <a:r>
              <a:rPr lang="en-US" altLang="zh-CN" dirty="0" smtClean="0"/>
              <a:t>Conflict with other apps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sz="half" idx="2"/>
          </p:nvPr>
        </p:nvSpPr>
        <p:spPr>
          <a:xfrm>
            <a:off x="4648200" y="4725144"/>
            <a:ext cx="4038600" cy="2132856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Open to all wireless devices</a:t>
            </a:r>
          </a:p>
          <a:p>
            <a:r>
              <a:rPr lang="en-US" altLang="zh-CN" dirty="0" smtClean="0"/>
              <a:t>Write all communication from scratch</a:t>
            </a:r>
          </a:p>
          <a:p>
            <a:endParaRPr lang="zh-CN" altLang="en-US" dirty="0"/>
          </a:p>
        </p:txBody>
      </p:sp>
      <p:graphicFrame>
        <p:nvGraphicFramePr>
          <p:cNvPr id="8" name="图示 7"/>
          <p:cNvGraphicFramePr/>
          <p:nvPr/>
        </p:nvGraphicFramePr>
        <p:xfrm>
          <a:off x="4427984" y="548680"/>
          <a:ext cx="47160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work at this moment</a:t>
            </a:r>
            <a:endParaRPr lang="zh-CN" altLang="en-US" dirty="0"/>
          </a:p>
        </p:txBody>
      </p:sp>
      <p:graphicFrame>
        <p:nvGraphicFramePr>
          <p:cNvPr id="3" name="图示 2"/>
          <p:cNvGraphicFramePr/>
          <p:nvPr/>
        </p:nvGraphicFramePr>
        <p:xfrm>
          <a:off x="611560" y="1556792"/>
          <a:ext cx="813690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each team member did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Boyu</a:t>
            </a:r>
            <a:r>
              <a:rPr lang="en-US" altLang="zh-CN" dirty="0" smtClean="0"/>
              <a:t> Chen:</a:t>
            </a:r>
          </a:p>
          <a:p>
            <a:r>
              <a:rPr lang="en-US" altLang="zh-CN" dirty="0" err="1" smtClean="0"/>
              <a:t>Yulin</a:t>
            </a:r>
            <a:r>
              <a:rPr lang="en-US" altLang="zh-CN" smtClean="0"/>
              <a:t> Xia:</a:t>
            </a:r>
            <a:endParaRPr lang="en-US" altLang="zh-CN" dirty="0" smtClean="0"/>
          </a:p>
          <a:p>
            <a:r>
              <a:rPr lang="en-US" altLang="zh-CN" dirty="0" err="1" smtClean="0"/>
              <a:t>Haoyu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Xu</a:t>
            </a:r>
            <a:r>
              <a:rPr lang="en-US" altLang="zh-CN" dirty="0" smtClean="0"/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Establish Connection</a:t>
            </a:r>
            <a:endParaRPr lang="zh-CN" altLang="en-US" dirty="0"/>
          </a:p>
        </p:txBody>
      </p:sp>
      <p:graphicFrame>
        <p:nvGraphicFramePr>
          <p:cNvPr id="3" name="图示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62880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Import android.net.wifi.p2p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File Download</a:t>
            </a:r>
            <a:endParaRPr lang="zh-CN" altLang="en-US" dirty="0"/>
          </a:p>
        </p:txBody>
      </p:sp>
      <p:graphicFrame>
        <p:nvGraphicFramePr>
          <p:cNvPr id="3" name="图示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we are doing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941168"/>
            <a:ext cx="571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149080"/>
            <a:ext cx="5715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98884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356992"/>
            <a:ext cx="238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707557"/>
            <a:ext cx="1368152" cy="972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005064"/>
            <a:ext cx="381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2708920"/>
            <a:ext cx="695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55576" y="1772816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Connect the laptop and the android mobile phones through multicast and/or broadcast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324</TotalTime>
  <Words>246</Words>
  <Application>Microsoft Office PowerPoint</Application>
  <PresentationFormat>全屏显示(4:3)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幻灯片 1</vt:lpstr>
      <vt:lpstr>幻灯片 2</vt:lpstr>
      <vt:lpstr>幻灯片 3</vt:lpstr>
      <vt:lpstr>幻灯片 4</vt:lpstr>
      <vt:lpstr>Our work at this moment</vt:lpstr>
      <vt:lpstr>What each team member did</vt:lpstr>
      <vt:lpstr>Establish Connection</vt:lpstr>
      <vt:lpstr>File Download</vt:lpstr>
      <vt:lpstr>What we are doing</vt:lpstr>
      <vt:lpstr>Future Work</vt:lpstr>
      <vt:lpstr>Future Work</vt:lpstr>
      <vt:lpstr>Future Work</vt:lpstr>
    </vt:vector>
  </TitlesOfParts>
  <Company>University of Southern California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Boyu Chen</dc:creator>
  <cp:lastModifiedBy>Boyu Chen</cp:lastModifiedBy>
  <cp:revision>30</cp:revision>
  <dcterms:created xsi:type="dcterms:W3CDTF">2012-04-11T00:47:14Z</dcterms:created>
  <dcterms:modified xsi:type="dcterms:W3CDTF">2012-04-11T06:35:51Z</dcterms:modified>
</cp:coreProperties>
</file>